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3.jpg" ContentType="image/jpg"/>
  <Override PartName="/ppt/media/image18.jpg" ContentType="image/jpg"/>
  <Override PartName="/ppt/media/image21.jpg" ContentType="image/jpg"/>
  <Override PartName="/ppt/media/image120.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0058400" cy="10058400"/>
  <p:notesSz cx="10058400" cy="10058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AE79"/>
    <a:srgbClr val="B96B29"/>
    <a:srgbClr val="F1B667"/>
    <a:srgbClr val="C84B00"/>
    <a:srgbClr val="C844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878"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a:lstStyle>
            <a:lvl1pPr>
              <a:defRPr/>
            </a:lvl1pPr>
          </a:lstStyle>
          <a:p>
            <a:endParaRPr/>
          </a:p>
        </p:txBody>
      </p:sp>
      <p:sp>
        <p:nvSpPr>
          <p:cNvPr id="3" name="Holder 3"/>
          <p:cNvSpPr>
            <a:spLocks noGrp="1"/>
          </p:cNvSpPr>
          <p:nvPr>
            <p:ph type="subTitle" idx="4"/>
          </p:nvPr>
        </p:nvSpPr>
        <p:spPr>
          <a:xfrm>
            <a:off x="1508760" y="4352544"/>
            <a:ext cx="7040879" cy="1943100"/>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fld id="{A055A1FD-DD4D-40F4-B309-0C7D2309E4AD}" type="datetimeFigureOut">
              <a:rPr lang="en-US" altLang="en-US"/>
              <a:pPr/>
              <a:t>7/24/2017</a:t>
            </a:fld>
            <a:endParaRPr lang="en-US" altLang="en-US"/>
          </a:p>
        </p:txBody>
      </p:sp>
      <p:sp>
        <p:nvSpPr>
          <p:cNvPr id="6" name="Holder 6"/>
          <p:cNvSpPr>
            <a:spLocks noGrp="1"/>
          </p:cNvSpPr>
          <p:nvPr>
            <p:ph type="sldNum" sz="quarter" idx="12"/>
          </p:nvPr>
        </p:nvSpPr>
        <p:spPr/>
        <p:txBody>
          <a:bodyPr/>
          <a:lstStyle>
            <a:lvl1pPr>
              <a:defRPr/>
            </a:lvl1pPr>
          </a:lstStyle>
          <a:p>
            <a:fld id="{BC9F0252-4964-4119-8805-498B1659FD6E}" type="slidenum">
              <a:rPr lang="en-US" altLang="en-US"/>
              <a:pPr/>
              <a:t>‹#›</a:t>
            </a:fld>
            <a:endParaRPr lang="en-US" altLang="en-US"/>
          </a:p>
        </p:txBody>
      </p:sp>
    </p:spTree>
    <p:extLst>
      <p:ext uri="{BB962C8B-B14F-4D97-AF65-F5344CB8AC3E}">
        <p14:creationId xmlns:p14="http://schemas.microsoft.com/office/powerpoint/2010/main" val="2740289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200" b="1">
                <a:solidFill>
                  <a:srgbClr val="984806"/>
                </a:solidFill>
                <a:latin typeface="Calibri"/>
                <a:cs typeface="Calibri"/>
              </a:defRPr>
            </a:lvl1pPr>
          </a:lstStyle>
          <a:p>
            <a:endParaRPr/>
          </a:p>
        </p:txBody>
      </p:sp>
      <p:sp>
        <p:nvSpPr>
          <p:cNvPr id="3" name="Holder 3"/>
          <p:cNvSpPr>
            <a:spLocks noGrp="1"/>
          </p:cNvSpPr>
          <p:nvPr>
            <p:ph type="body" idx="1"/>
          </p:nvPr>
        </p:nvSpPr>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fld id="{5BFEF627-4B29-45D7-927E-EA6A20874B41}" type="datetimeFigureOut">
              <a:rPr lang="en-US" altLang="en-US"/>
              <a:pPr/>
              <a:t>7/24/2017</a:t>
            </a:fld>
            <a:endParaRPr lang="en-US" altLang="en-US"/>
          </a:p>
        </p:txBody>
      </p:sp>
      <p:sp>
        <p:nvSpPr>
          <p:cNvPr id="6" name="Holder 6"/>
          <p:cNvSpPr>
            <a:spLocks noGrp="1"/>
          </p:cNvSpPr>
          <p:nvPr>
            <p:ph type="sldNum" sz="quarter" idx="12"/>
          </p:nvPr>
        </p:nvSpPr>
        <p:spPr/>
        <p:txBody>
          <a:bodyPr/>
          <a:lstStyle>
            <a:lvl1pPr>
              <a:defRPr/>
            </a:lvl1pPr>
          </a:lstStyle>
          <a:p>
            <a:fld id="{F07AC92D-8EBE-4651-AA32-F58FF33CF2CE}" type="slidenum">
              <a:rPr lang="en-US" altLang="en-US"/>
              <a:pPr/>
              <a:t>‹#›</a:t>
            </a:fld>
            <a:endParaRPr lang="en-US" altLang="en-US"/>
          </a:p>
        </p:txBody>
      </p:sp>
    </p:spTree>
    <p:extLst>
      <p:ext uri="{BB962C8B-B14F-4D97-AF65-F5344CB8AC3E}">
        <p14:creationId xmlns:p14="http://schemas.microsoft.com/office/powerpoint/2010/main" val="257566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200" b="1">
                <a:solidFill>
                  <a:srgbClr val="984806"/>
                </a:solidFill>
                <a:latin typeface="Calibri"/>
                <a:cs typeface="Calibri"/>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a:lstStyle>
            <a:lvl1pPr>
              <a:defRPr/>
            </a:lvl1pPr>
          </a:lstStyle>
          <a:p>
            <a:endParaRPr/>
          </a:p>
        </p:txBody>
      </p:sp>
      <p:sp>
        <p:nvSpPr>
          <p:cNvPr id="4" name="Holder 4"/>
          <p:cNvSpPr>
            <a:spLocks noGrp="1"/>
          </p:cNvSpPr>
          <p:nvPr>
            <p:ph sz="half" idx="3"/>
          </p:nvPr>
        </p:nvSpPr>
        <p:spPr>
          <a:xfrm>
            <a:off x="5180075" y="1787652"/>
            <a:ext cx="4375404" cy="5129784"/>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fld id="{AFD34563-9D91-4F6E-A071-A69AA1328508}" type="datetimeFigureOut">
              <a:rPr lang="en-US" altLang="en-US"/>
              <a:pPr/>
              <a:t>7/24/2017</a:t>
            </a:fld>
            <a:endParaRPr lang="en-US" altLang="en-US"/>
          </a:p>
        </p:txBody>
      </p:sp>
      <p:sp>
        <p:nvSpPr>
          <p:cNvPr id="7" name="Holder 6"/>
          <p:cNvSpPr>
            <a:spLocks noGrp="1"/>
          </p:cNvSpPr>
          <p:nvPr>
            <p:ph type="sldNum" sz="quarter" idx="12"/>
          </p:nvPr>
        </p:nvSpPr>
        <p:spPr/>
        <p:txBody>
          <a:bodyPr/>
          <a:lstStyle>
            <a:lvl1pPr>
              <a:defRPr/>
            </a:lvl1pPr>
          </a:lstStyle>
          <a:p>
            <a:fld id="{C8E2AD32-5958-491D-A2C5-501D22C06DF8}" type="slidenum">
              <a:rPr lang="en-US" altLang="en-US"/>
              <a:pPr/>
              <a:t>‹#›</a:t>
            </a:fld>
            <a:endParaRPr lang="en-US" altLang="en-US"/>
          </a:p>
        </p:txBody>
      </p:sp>
    </p:spTree>
    <p:extLst>
      <p:ext uri="{BB962C8B-B14F-4D97-AF65-F5344CB8AC3E}">
        <p14:creationId xmlns:p14="http://schemas.microsoft.com/office/powerpoint/2010/main" val="2239534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3" name="bk object 16"/>
          <p:cNvSpPr>
            <a:spLocks/>
          </p:cNvSpPr>
          <p:nvPr/>
        </p:nvSpPr>
        <p:spPr bwMode="auto">
          <a:xfrm>
            <a:off x="654050" y="450850"/>
            <a:ext cx="8750300" cy="7042150"/>
          </a:xfrm>
          <a:custGeom>
            <a:avLst/>
            <a:gdLst>
              <a:gd name="T0" fmla="*/ 0 w 8749030"/>
              <a:gd name="T1" fmla="*/ 7042150 h 7042150"/>
              <a:gd name="T2" fmla="*/ 8750300 w 8749030"/>
              <a:gd name="T3" fmla="*/ 7042150 h 7042150"/>
              <a:gd name="T4" fmla="*/ 8750300 w 8749030"/>
              <a:gd name="T5" fmla="*/ 0 h 7042150"/>
              <a:gd name="T6" fmla="*/ 0 w 8749030"/>
              <a:gd name="T7" fmla="*/ 0 h 7042150"/>
              <a:gd name="T8" fmla="*/ 0 w 8749030"/>
              <a:gd name="T9" fmla="*/ 7042150 h 7042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49030" h="7042150">
                <a:moveTo>
                  <a:pt x="0" y="7042150"/>
                </a:moveTo>
                <a:lnTo>
                  <a:pt x="8749030" y="7042150"/>
                </a:lnTo>
                <a:lnTo>
                  <a:pt x="8749030" y="0"/>
                </a:lnTo>
                <a:lnTo>
                  <a:pt x="0" y="0"/>
                </a:lnTo>
                <a:lnTo>
                  <a:pt x="0" y="7042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 name="Holder 2"/>
          <p:cNvSpPr>
            <a:spLocks noGrp="1"/>
          </p:cNvSpPr>
          <p:nvPr>
            <p:ph type="title"/>
          </p:nvPr>
        </p:nvSpPr>
        <p:spPr/>
        <p:txBody>
          <a:bodyPr/>
          <a:lstStyle>
            <a:lvl1pPr>
              <a:defRPr sz="2200" b="1">
                <a:solidFill>
                  <a:srgbClr val="984806"/>
                </a:solidFill>
                <a:latin typeface="Calibri"/>
                <a:cs typeface="Calibri"/>
              </a:defRPr>
            </a:lvl1pPr>
          </a:lstStyle>
          <a:p>
            <a:endParaRPr/>
          </a:p>
        </p:txBody>
      </p:sp>
      <p:sp>
        <p:nvSpPr>
          <p:cNvPr id="4" name="Holder 3"/>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5" name="Holder 4"/>
          <p:cNvSpPr>
            <a:spLocks noGrp="1"/>
          </p:cNvSpPr>
          <p:nvPr>
            <p:ph type="dt" sz="half" idx="11"/>
          </p:nvPr>
        </p:nvSpPr>
        <p:spPr/>
        <p:txBody>
          <a:bodyPr/>
          <a:lstStyle>
            <a:lvl1pPr>
              <a:defRPr/>
            </a:lvl1pPr>
          </a:lstStyle>
          <a:p>
            <a:fld id="{2D8AF79C-F76C-451B-BBE2-1A71D6D3BD7F}" type="datetimeFigureOut">
              <a:rPr lang="en-US" altLang="en-US"/>
              <a:pPr/>
              <a:t>7/24/2017</a:t>
            </a:fld>
            <a:endParaRPr lang="en-US" altLang="en-US"/>
          </a:p>
        </p:txBody>
      </p:sp>
      <p:sp>
        <p:nvSpPr>
          <p:cNvPr id="6" name="Holder 5"/>
          <p:cNvSpPr>
            <a:spLocks noGrp="1"/>
          </p:cNvSpPr>
          <p:nvPr>
            <p:ph type="sldNum" sz="quarter" idx="12"/>
          </p:nvPr>
        </p:nvSpPr>
        <p:spPr/>
        <p:txBody>
          <a:bodyPr/>
          <a:lstStyle>
            <a:lvl1pPr>
              <a:defRPr/>
            </a:lvl1pPr>
          </a:lstStyle>
          <a:p>
            <a:fld id="{C69EBFA5-A912-4C3A-BDDE-390B2957E56E}" type="slidenum">
              <a:rPr lang="en-US" altLang="en-US"/>
              <a:pPr/>
              <a:t>‹#›</a:t>
            </a:fld>
            <a:endParaRPr lang="en-US" altLang="en-US"/>
          </a:p>
        </p:txBody>
      </p:sp>
    </p:spTree>
    <p:extLst>
      <p:ext uri="{BB962C8B-B14F-4D97-AF65-F5344CB8AC3E}">
        <p14:creationId xmlns:p14="http://schemas.microsoft.com/office/powerpoint/2010/main" val="147720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fld id="{EC8A1CE7-23E7-4474-85F0-04E2CAB3D7E0}" type="datetimeFigureOut">
              <a:rPr lang="en-US" altLang="en-US"/>
              <a:pPr/>
              <a:t>7/24/2017</a:t>
            </a:fld>
            <a:endParaRPr lang="en-US" altLang="en-US"/>
          </a:p>
        </p:txBody>
      </p:sp>
      <p:sp>
        <p:nvSpPr>
          <p:cNvPr id="4" name="Holder 6"/>
          <p:cNvSpPr>
            <a:spLocks noGrp="1"/>
          </p:cNvSpPr>
          <p:nvPr>
            <p:ph type="sldNum" sz="quarter" idx="12"/>
          </p:nvPr>
        </p:nvSpPr>
        <p:spPr/>
        <p:txBody>
          <a:bodyPr/>
          <a:lstStyle>
            <a:lvl1pPr>
              <a:defRPr/>
            </a:lvl1pPr>
          </a:lstStyle>
          <a:p>
            <a:fld id="{8DC4363B-8562-4E9C-8BC9-B33CF2B49DA9}" type="slidenum">
              <a:rPr lang="en-US" altLang="en-US"/>
              <a:pPr/>
              <a:t>‹#›</a:t>
            </a:fld>
            <a:endParaRPr lang="en-US" altLang="en-US"/>
          </a:p>
        </p:txBody>
      </p:sp>
    </p:spTree>
    <p:extLst>
      <p:ext uri="{BB962C8B-B14F-4D97-AF65-F5344CB8AC3E}">
        <p14:creationId xmlns:p14="http://schemas.microsoft.com/office/powerpoint/2010/main" val="928160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993775" y="704850"/>
            <a:ext cx="80708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1027" name="Holder 3"/>
          <p:cNvSpPr>
            <a:spLocks noGrp="1"/>
          </p:cNvSpPr>
          <p:nvPr>
            <p:ph type="body" idx="1"/>
          </p:nvPr>
        </p:nvSpPr>
        <p:spPr bwMode="auto">
          <a:xfrm>
            <a:off x="2044700" y="1893888"/>
            <a:ext cx="59690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3419475" y="7227888"/>
            <a:ext cx="3219450" cy="388937"/>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ea typeface="+mn-ea"/>
                <a:cs typeface="+mn-cs"/>
              </a:defRPr>
            </a:lvl1pPr>
          </a:lstStyle>
          <a:p>
            <a:pPr>
              <a:defRPr/>
            </a:pPr>
            <a:endParaRPr/>
          </a:p>
        </p:txBody>
      </p:sp>
      <p:sp>
        <p:nvSpPr>
          <p:cNvPr id="5" name="Holder 5"/>
          <p:cNvSpPr>
            <a:spLocks noGrp="1"/>
          </p:cNvSpPr>
          <p:nvPr>
            <p:ph type="dt" sz="half" idx="6"/>
          </p:nvPr>
        </p:nvSpPr>
        <p:spPr>
          <a:xfrm>
            <a:off x="503238" y="7227888"/>
            <a:ext cx="2312987" cy="388937"/>
          </a:xfrm>
          <a:prstGeom prst="rect">
            <a:avLst/>
          </a:prstGeom>
        </p:spPr>
        <p:txBody>
          <a:bodyPr vert="horz" wrap="square" lIns="0" tIns="0" rIns="0" bIns="0" numCol="1" anchor="t" anchorCtr="0" compatLnSpc="1">
            <a:prstTxWarp prst="textNoShape">
              <a:avLst/>
            </a:prstTxWarp>
            <a:spAutoFit/>
          </a:bodyPr>
          <a:lstStyle>
            <a:lvl1pPr>
              <a:defRPr>
                <a:solidFill>
                  <a:srgbClr val="898989"/>
                </a:solidFill>
              </a:defRPr>
            </a:lvl1pPr>
          </a:lstStyle>
          <a:p>
            <a:fld id="{16333070-C0EA-497D-9E46-DF2A07CA7FCC}" type="datetimeFigureOut">
              <a:rPr lang="en-US" altLang="en-US"/>
              <a:pPr/>
              <a:t>7/24/2017</a:t>
            </a:fld>
            <a:endParaRPr lang="en-US" altLang="en-US"/>
          </a:p>
        </p:txBody>
      </p:sp>
      <p:sp>
        <p:nvSpPr>
          <p:cNvPr id="6" name="Holder 6"/>
          <p:cNvSpPr>
            <a:spLocks noGrp="1"/>
          </p:cNvSpPr>
          <p:nvPr>
            <p:ph type="sldNum" sz="quarter" idx="7"/>
          </p:nvPr>
        </p:nvSpPr>
        <p:spPr>
          <a:xfrm>
            <a:off x="7242175" y="7227888"/>
            <a:ext cx="2312988" cy="388937"/>
          </a:xfrm>
          <a:prstGeom prst="rect">
            <a:avLst/>
          </a:prstGeom>
        </p:spPr>
        <p:txBody>
          <a:bodyPr vert="horz" wrap="square" lIns="0" tIns="0" rIns="0" bIns="0" numCol="1" anchor="t" anchorCtr="0" compatLnSpc="1">
            <a:prstTxWarp prst="textNoShape">
              <a:avLst/>
            </a:prstTxWarp>
            <a:spAutoFit/>
          </a:bodyPr>
          <a:lstStyle>
            <a:lvl1pPr algn="r">
              <a:defRPr>
                <a:solidFill>
                  <a:srgbClr val="898989"/>
                </a:solidFill>
              </a:defRPr>
            </a:lvl1pPr>
          </a:lstStyle>
          <a:p>
            <a:fld id="{B6B96E6A-DFB7-4F78-8464-CF0978FF3C0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1" r:id="rId4"/>
    <p:sldLayoutId id="2147483680" r:id="rId5"/>
  </p:sldLayoutIdLst>
  <p:txStyles>
    <p:titleStyle>
      <a:lvl1pPr algn="ctr" rtl="0" eaLnBrk="0" fontAlgn="base" hangingPunct="0">
        <a:spcBef>
          <a:spcPct val="0"/>
        </a:spcBef>
        <a:spcAft>
          <a:spcPct val="0"/>
        </a:spcAft>
        <a:defRPr>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a:solidFill>
            <a:schemeClr val="tx2"/>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a:solidFill>
            <a:schemeClr val="tx2"/>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a:solidFill>
            <a:schemeClr val="tx2"/>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a:solidFill>
            <a:schemeClr val="tx2"/>
          </a:solidFill>
          <a:latin typeface="Calibri" charset="0"/>
          <a:ea typeface="MS PGothic" panose="020B0600070205080204" pitchFamily="34" charset="-128"/>
          <a:cs typeface="ＭＳ Ｐゴシック" charset="0"/>
        </a:defRPr>
      </a:lvl5pPr>
      <a:lvl6pPr marL="4572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6pPr>
      <a:lvl7pPr marL="9144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7pPr>
      <a:lvl8pPr marL="13716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8pPr>
      <a:lvl9pPr marL="18288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defRPr>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20000"/>
        </a:spcBef>
        <a:spcAft>
          <a:spcPct val="0"/>
        </a:spcAft>
        <a:defRPr>
          <a:solidFill>
            <a:schemeClr val="tx1"/>
          </a:solidFill>
          <a:latin typeface="+mn-lt"/>
          <a:ea typeface="MS PGothic" panose="020B0600070205080204" pitchFamily="34" charset="-128"/>
          <a:cs typeface="+mn-cs"/>
        </a:defRPr>
      </a:lvl2pPr>
      <a:lvl3pPr marL="914400" algn="l" rtl="0" eaLnBrk="0" fontAlgn="base" hangingPunct="0">
        <a:spcBef>
          <a:spcPct val="20000"/>
        </a:spcBef>
        <a:spcAft>
          <a:spcPct val="0"/>
        </a:spcAft>
        <a:defRPr>
          <a:solidFill>
            <a:schemeClr val="tx1"/>
          </a:solidFill>
          <a:latin typeface="+mn-lt"/>
          <a:ea typeface="MS PGothic" panose="020B0600070205080204" pitchFamily="34" charset="-128"/>
          <a:cs typeface="+mn-cs"/>
        </a:defRPr>
      </a:lvl3pPr>
      <a:lvl4pPr marL="1371600" algn="l" rtl="0" eaLnBrk="0" fontAlgn="base" hangingPunct="0">
        <a:spcBef>
          <a:spcPct val="20000"/>
        </a:spcBef>
        <a:spcAft>
          <a:spcPct val="0"/>
        </a:spcAft>
        <a:defRPr>
          <a:solidFill>
            <a:schemeClr val="tx1"/>
          </a:solidFill>
          <a:latin typeface="+mn-lt"/>
          <a:ea typeface="MS PGothic" panose="020B0600070205080204" pitchFamily="34" charset="-128"/>
          <a:cs typeface="+mn-cs"/>
        </a:defRPr>
      </a:lvl4pPr>
      <a:lvl5pPr marL="1828800" algn="l" rtl="0" eaLnBrk="0" fontAlgn="base" hangingPunct="0">
        <a:spcBef>
          <a:spcPct val="20000"/>
        </a:spcBef>
        <a:spcAft>
          <a:spcPct val="0"/>
        </a:spcAft>
        <a:defRPr>
          <a:solidFill>
            <a:schemeClr val="tx1"/>
          </a:solidFill>
          <a:latin typeface="+mn-lt"/>
          <a:ea typeface="MS PGothic" panose="020B0600070205080204" pitchFamily="34" charset="-128"/>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34.jpeg"/><Relationship Id="rId18" Type="http://schemas.openxmlformats.org/officeDocument/2006/relationships/image" Target="../media/image39.png"/><Relationship Id="rId26" Type="http://schemas.openxmlformats.org/officeDocument/2006/relationships/image" Target="../media/image47.jpeg"/><Relationship Id="rId39" Type="http://schemas.openxmlformats.org/officeDocument/2006/relationships/image" Target="../media/image60.jpeg"/><Relationship Id="rId3" Type="http://schemas.openxmlformats.org/officeDocument/2006/relationships/image" Target="../media/image24.jpeg"/><Relationship Id="rId21" Type="http://schemas.openxmlformats.org/officeDocument/2006/relationships/image" Target="../media/image42.jpeg"/><Relationship Id="rId34" Type="http://schemas.openxmlformats.org/officeDocument/2006/relationships/image" Target="../media/image55.jpeg"/><Relationship Id="rId42" Type="http://schemas.openxmlformats.org/officeDocument/2006/relationships/image" Target="../media/image63.png"/><Relationship Id="rId47" Type="http://schemas.openxmlformats.org/officeDocument/2006/relationships/image" Target="../media/image68.png"/><Relationship Id="rId50" Type="http://schemas.openxmlformats.org/officeDocument/2006/relationships/image" Target="../media/image71.pn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5" Type="http://schemas.openxmlformats.org/officeDocument/2006/relationships/image" Target="../media/image46.jpeg"/><Relationship Id="rId33" Type="http://schemas.openxmlformats.org/officeDocument/2006/relationships/image" Target="../media/image54.png"/><Relationship Id="rId38" Type="http://schemas.openxmlformats.org/officeDocument/2006/relationships/image" Target="../media/image59.png"/><Relationship Id="rId46" Type="http://schemas.openxmlformats.org/officeDocument/2006/relationships/image" Target="../media/image67.png"/><Relationship Id="rId2" Type="http://schemas.openxmlformats.org/officeDocument/2006/relationships/image" Target="../media/image23.jpeg"/><Relationship Id="rId16" Type="http://schemas.openxmlformats.org/officeDocument/2006/relationships/image" Target="../media/image37.jpeg"/><Relationship Id="rId20" Type="http://schemas.openxmlformats.org/officeDocument/2006/relationships/image" Target="../media/image41.jpeg"/><Relationship Id="rId29" Type="http://schemas.openxmlformats.org/officeDocument/2006/relationships/image" Target="../media/image50.jpeg"/><Relationship Id="rId41" Type="http://schemas.openxmlformats.org/officeDocument/2006/relationships/image" Target="../media/image62.png"/><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2.jpeg"/><Relationship Id="rId24" Type="http://schemas.openxmlformats.org/officeDocument/2006/relationships/image" Target="../media/image45.jpeg"/><Relationship Id="rId32" Type="http://schemas.openxmlformats.org/officeDocument/2006/relationships/image" Target="../media/image53.jpeg"/><Relationship Id="rId37" Type="http://schemas.openxmlformats.org/officeDocument/2006/relationships/image" Target="../media/image58.jpeg"/><Relationship Id="rId40" Type="http://schemas.openxmlformats.org/officeDocument/2006/relationships/image" Target="../media/image61.jpeg"/><Relationship Id="rId45" Type="http://schemas.openxmlformats.org/officeDocument/2006/relationships/image" Target="../media/image66.png"/><Relationship Id="rId53" Type="http://schemas.openxmlformats.org/officeDocument/2006/relationships/image" Target="../media/image74.png"/><Relationship Id="rId5" Type="http://schemas.openxmlformats.org/officeDocument/2006/relationships/image" Target="../media/image26.jpeg"/><Relationship Id="rId15" Type="http://schemas.openxmlformats.org/officeDocument/2006/relationships/image" Target="../media/image36.jpeg"/><Relationship Id="rId23" Type="http://schemas.openxmlformats.org/officeDocument/2006/relationships/image" Target="../media/image44.jpeg"/><Relationship Id="rId28" Type="http://schemas.openxmlformats.org/officeDocument/2006/relationships/image" Target="../media/image49.png"/><Relationship Id="rId36" Type="http://schemas.openxmlformats.org/officeDocument/2006/relationships/image" Target="../media/image57.jpeg"/><Relationship Id="rId49" Type="http://schemas.openxmlformats.org/officeDocument/2006/relationships/image" Target="../media/image70.png"/><Relationship Id="rId10" Type="http://schemas.openxmlformats.org/officeDocument/2006/relationships/image" Target="../media/image31.jpeg"/><Relationship Id="rId19" Type="http://schemas.openxmlformats.org/officeDocument/2006/relationships/image" Target="../media/image40.png"/><Relationship Id="rId31" Type="http://schemas.openxmlformats.org/officeDocument/2006/relationships/image" Target="../media/image52.jpeg"/><Relationship Id="rId44" Type="http://schemas.openxmlformats.org/officeDocument/2006/relationships/image" Target="../media/image65.png"/><Relationship Id="rId52" Type="http://schemas.openxmlformats.org/officeDocument/2006/relationships/image" Target="../media/image73.pn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png"/><Relationship Id="rId22" Type="http://schemas.openxmlformats.org/officeDocument/2006/relationships/image" Target="../media/image43.jpeg"/><Relationship Id="rId27" Type="http://schemas.openxmlformats.org/officeDocument/2006/relationships/image" Target="../media/image48.jpeg"/><Relationship Id="rId30" Type="http://schemas.openxmlformats.org/officeDocument/2006/relationships/image" Target="../media/image51.jpeg"/><Relationship Id="rId35" Type="http://schemas.openxmlformats.org/officeDocument/2006/relationships/image" Target="../media/image56.png"/><Relationship Id="rId43" Type="http://schemas.openxmlformats.org/officeDocument/2006/relationships/image" Target="../media/image64.png"/><Relationship Id="rId48" Type="http://schemas.openxmlformats.org/officeDocument/2006/relationships/image" Target="../media/image69.png"/><Relationship Id="rId8" Type="http://schemas.openxmlformats.org/officeDocument/2006/relationships/image" Target="../media/image29.jpeg"/><Relationship Id="rId51" Type="http://schemas.openxmlformats.org/officeDocument/2006/relationships/image" Target="../media/image72.png"/></Relationships>
</file>

<file path=ppt/slides/_rels/slide1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1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101.png"/><Relationship Id="rId26" Type="http://schemas.openxmlformats.org/officeDocument/2006/relationships/image" Target="../media/image109.png"/><Relationship Id="rId3" Type="http://schemas.openxmlformats.org/officeDocument/2006/relationships/image" Target="../media/image86.png"/><Relationship Id="rId21" Type="http://schemas.openxmlformats.org/officeDocument/2006/relationships/image" Target="../media/image104.png"/><Relationship Id="rId34" Type="http://schemas.openxmlformats.org/officeDocument/2006/relationships/image" Target="../media/image117.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5" Type="http://schemas.openxmlformats.org/officeDocument/2006/relationships/image" Target="../media/image108.png"/><Relationship Id="rId33" Type="http://schemas.openxmlformats.org/officeDocument/2006/relationships/image" Target="../media/image116.png"/><Relationship Id="rId2" Type="http://schemas.openxmlformats.org/officeDocument/2006/relationships/image" Target="../media/image85.jpeg"/><Relationship Id="rId16" Type="http://schemas.openxmlformats.org/officeDocument/2006/relationships/image" Target="../media/image99.png"/><Relationship Id="rId20" Type="http://schemas.openxmlformats.org/officeDocument/2006/relationships/image" Target="../media/image103.png"/><Relationship Id="rId29"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24" Type="http://schemas.openxmlformats.org/officeDocument/2006/relationships/image" Target="../media/image107.png"/><Relationship Id="rId32" Type="http://schemas.openxmlformats.org/officeDocument/2006/relationships/image" Target="../media/image115.png"/><Relationship Id="rId5" Type="http://schemas.openxmlformats.org/officeDocument/2006/relationships/image" Target="../media/image88.png"/><Relationship Id="rId15" Type="http://schemas.openxmlformats.org/officeDocument/2006/relationships/image" Target="../media/image98.png"/><Relationship Id="rId23" Type="http://schemas.openxmlformats.org/officeDocument/2006/relationships/image" Target="../media/image106.png"/><Relationship Id="rId28" Type="http://schemas.openxmlformats.org/officeDocument/2006/relationships/image" Target="../media/image111.png"/><Relationship Id="rId10" Type="http://schemas.openxmlformats.org/officeDocument/2006/relationships/image" Target="../media/image93.png"/><Relationship Id="rId19" Type="http://schemas.openxmlformats.org/officeDocument/2006/relationships/image" Target="../media/image102.png"/><Relationship Id="rId31" Type="http://schemas.openxmlformats.org/officeDocument/2006/relationships/image" Target="../media/image114.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 Id="rId22" Type="http://schemas.openxmlformats.org/officeDocument/2006/relationships/image" Target="../media/image105.png"/><Relationship Id="rId27" Type="http://schemas.openxmlformats.org/officeDocument/2006/relationships/image" Target="../media/image110.png"/><Relationship Id="rId30" Type="http://schemas.openxmlformats.org/officeDocument/2006/relationships/image" Target="../media/image113.png"/><Relationship Id="rId35" Type="http://schemas.openxmlformats.org/officeDocument/2006/relationships/image" Target="../media/image1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iaac.us/" TargetMode="External"/><Relationship Id="rId2" Type="http://schemas.openxmlformats.org/officeDocument/2006/relationships/image" Target="../media/image120.jpg"/><Relationship Id="rId1" Type="http://schemas.openxmlformats.org/officeDocument/2006/relationships/slideLayout" Target="../slideLayouts/slideLayout2.xml"/><Relationship Id="rId4" Type="http://schemas.openxmlformats.org/officeDocument/2006/relationships/hyperlink" Target="mailto:iaac.dance@gmail.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9" name="object 2"/>
          <p:cNvSpPr>
            <a:spLocks/>
          </p:cNvSpPr>
          <p:nvPr/>
        </p:nvSpPr>
        <p:spPr bwMode="auto">
          <a:xfrm>
            <a:off x="536575" y="438150"/>
            <a:ext cx="9144000" cy="6858000"/>
          </a:xfrm>
          <a:custGeom>
            <a:avLst/>
            <a:gdLst>
              <a:gd name="T0" fmla="*/ 0 w 9143365"/>
              <a:gd name="T1" fmla="*/ 6858000 h 6857365"/>
              <a:gd name="T2" fmla="*/ 9144000 w 9143365"/>
              <a:gd name="T3" fmla="*/ 6858000 h 6857365"/>
              <a:gd name="T4" fmla="*/ 9144000 w 9143365"/>
              <a:gd name="T5" fmla="*/ 0 h 6857365"/>
              <a:gd name="T6" fmla="*/ 0 w 9143365"/>
              <a:gd name="T7" fmla="*/ 0 h 6857365"/>
              <a:gd name="T8" fmla="*/ 0 w 9143365"/>
              <a:gd name="T9" fmla="*/ 6858000 h 6857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3365" h="6857365">
                <a:moveTo>
                  <a:pt x="0" y="6857365"/>
                </a:moveTo>
                <a:lnTo>
                  <a:pt x="9143365" y="6857365"/>
                </a:lnTo>
                <a:lnTo>
                  <a:pt x="9143365" y="0"/>
                </a:lnTo>
                <a:lnTo>
                  <a:pt x="0" y="0"/>
                </a:lnTo>
                <a:lnTo>
                  <a:pt x="0" y="6857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7170" name="object 3"/>
          <p:cNvSpPr>
            <a:spLocks noChangeArrowheads="1"/>
          </p:cNvSpPr>
          <p:nvPr/>
        </p:nvSpPr>
        <p:spPr bwMode="auto">
          <a:xfrm>
            <a:off x="2362200" y="2819400"/>
            <a:ext cx="2622550" cy="24653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7171" name="object 4"/>
          <p:cNvSpPr>
            <a:spLocks noChangeArrowheads="1"/>
          </p:cNvSpPr>
          <p:nvPr/>
        </p:nvSpPr>
        <p:spPr bwMode="auto">
          <a:xfrm>
            <a:off x="8664575" y="4267200"/>
            <a:ext cx="1393825" cy="20542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7172" name="object 5"/>
          <p:cNvSpPr>
            <a:spLocks noChangeArrowheads="1"/>
          </p:cNvSpPr>
          <p:nvPr/>
        </p:nvSpPr>
        <p:spPr bwMode="auto">
          <a:xfrm>
            <a:off x="-381000" y="1600200"/>
            <a:ext cx="11049000" cy="14478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7173" name="object 6"/>
          <p:cNvSpPr>
            <a:spLocks noChangeArrowheads="1"/>
          </p:cNvSpPr>
          <p:nvPr/>
        </p:nvSpPr>
        <p:spPr bwMode="auto">
          <a:xfrm>
            <a:off x="4343400" y="6477000"/>
            <a:ext cx="2463800" cy="35814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7174" name="object 7"/>
          <p:cNvSpPr>
            <a:spLocks noChangeArrowheads="1"/>
          </p:cNvSpPr>
          <p:nvPr/>
        </p:nvSpPr>
        <p:spPr bwMode="auto">
          <a:xfrm>
            <a:off x="7086600" y="6781800"/>
            <a:ext cx="2971800" cy="32512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7175" name="object 8"/>
          <p:cNvSpPr>
            <a:spLocks noChangeArrowheads="1"/>
          </p:cNvSpPr>
          <p:nvPr/>
        </p:nvSpPr>
        <p:spPr bwMode="auto">
          <a:xfrm>
            <a:off x="6019800" y="3276600"/>
            <a:ext cx="1625600" cy="297180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7176" name="object 9"/>
          <p:cNvSpPr>
            <a:spLocks noChangeArrowheads="1"/>
          </p:cNvSpPr>
          <p:nvPr/>
        </p:nvSpPr>
        <p:spPr bwMode="auto">
          <a:xfrm>
            <a:off x="914400" y="7772400"/>
            <a:ext cx="2895600" cy="2286000"/>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7177" name="object 10"/>
          <p:cNvSpPr>
            <a:spLocks noChangeArrowheads="1"/>
          </p:cNvSpPr>
          <p:nvPr/>
        </p:nvSpPr>
        <p:spPr bwMode="auto">
          <a:xfrm>
            <a:off x="0" y="5334000"/>
            <a:ext cx="2133600" cy="201930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7178" name="object 11"/>
          <p:cNvSpPr>
            <a:spLocks noChangeArrowheads="1"/>
          </p:cNvSpPr>
          <p:nvPr/>
        </p:nvSpPr>
        <p:spPr bwMode="auto">
          <a:xfrm>
            <a:off x="7581900" y="1524000"/>
            <a:ext cx="2476500" cy="2894013"/>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2" name="object 12"/>
          <p:cNvSpPr txBox="1"/>
          <p:nvPr/>
        </p:nvSpPr>
        <p:spPr>
          <a:xfrm>
            <a:off x="-838200" y="1828800"/>
            <a:ext cx="8235395" cy="1115690"/>
          </a:xfrm>
          <a:prstGeom prst="rect">
            <a:avLst/>
          </a:prstGeom>
        </p:spPr>
        <p:txBody>
          <a:bodyPr lIns="0" tIns="0" rIns="0" bIns="0">
            <a:spAutoFit/>
            <a:scene3d>
              <a:camera prst="obliqueTopLeft"/>
              <a:lightRig rig="threePt" dir="t"/>
            </a:scene3d>
            <a:sp3d extrusionH="57150">
              <a:bevelT w="38100" h="38100"/>
            </a:sp3d>
          </a:bodyPr>
          <a:lstStyle/>
          <a:p>
            <a:pPr algn="ctr" fontAlgn="auto">
              <a:lnSpc>
                <a:spcPts val="1600"/>
              </a:lnSpc>
              <a:spcBef>
                <a:spcPts val="0"/>
              </a:spcBef>
              <a:spcAft>
                <a:spcPts val="0"/>
              </a:spcAft>
              <a:defRPr/>
            </a:pPr>
            <a:r>
              <a:rPr lang="en-US" sz="4800" b="1" dirty="0">
                <a:latin typeface="Times New Roman"/>
                <a:ea typeface="+mn-ea"/>
                <a:cs typeface="Times New Roman"/>
              </a:rPr>
              <a:t>\</a:t>
            </a:r>
            <a:endParaRPr sz="4800" b="1" dirty="0">
              <a:latin typeface="Times New Roman"/>
              <a:ea typeface="+mn-ea"/>
              <a:cs typeface="Times New Roman"/>
            </a:endParaRPr>
          </a:p>
          <a:p>
            <a:pPr marL="1003300" fontAlgn="auto">
              <a:lnSpc>
                <a:spcPts val="2845"/>
              </a:lnSpc>
              <a:spcBef>
                <a:spcPts val="0"/>
              </a:spcBef>
              <a:spcAft>
                <a:spcPts val="0"/>
              </a:spcAft>
              <a:defRPr/>
            </a:pPr>
            <a:r>
              <a:rPr sz="4800" b="1" spc="-170" dirty="0">
                <a:solidFill>
                  <a:srgbClr val="CCAE79"/>
                </a:solidFill>
                <a:latin typeface="Times New Roman"/>
                <a:ea typeface="+mn-ea"/>
                <a:cs typeface="Times New Roman"/>
              </a:rPr>
              <a:t>Er</a:t>
            </a:r>
            <a:r>
              <a:rPr sz="4800" b="1" spc="-200" dirty="0">
                <a:solidFill>
                  <a:srgbClr val="CCAE79"/>
                </a:solidFill>
                <a:latin typeface="Times New Roman"/>
                <a:ea typeface="+mn-ea"/>
                <a:cs typeface="Times New Roman"/>
              </a:rPr>
              <a:t>a</a:t>
            </a:r>
            <a:r>
              <a:rPr sz="4800" b="1" spc="-170" dirty="0">
                <a:solidFill>
                  <a:srgbClr val="CCAE79"/>
                </a:solidFill>
                <a:latin typeface="Times New Roman"/>
                <a:ea typeface="+mn-ea"/>
                <a:cs typeface="Times New Roman"/>
              </a:rPr>
              <a:t>s</a:t>
            </a:r>
            <a:r>
              <a:rPr sz="4800" b="1" spc="-85" dirty="0">
                <a:solidFill>
                  <a:srgbClr val="CCAE79"/>
                </a:solidFill>
                <a:latin typeface="Times New Roman"/>
                <a:ea typeface="+mn-ea"/>
                <a:cs typeface="Times New Roman"/>
              </a:rPr>
              <a:t>i</a:t>
            </a:r>
            <a:r>
              <a:rPr sz="4800" b="1" spc="-175" dirty="0">
                <a:solidFill>
                  <a:srgbClr val="CCAE79"/>
                </a:solidFill>
                <a:latin typeface="Times New Roman"/>
                <a:ea typeface="+mn-ea"/>
                <a:cs typeface="Times New Roman"/>
              </a:rPr>
              <a:t>n</a:t>
            </a:r>
            <a:r>
              <a:rPr sz="4800" b="1" spc="-190" dirty="0">
                <a:solidFill>
                  <a:srgbClr val="CCAE79"/>
                </a:solidFill>
                <a:latin typeface="Times New Roman"/>
                <a:ea typeface="+mn-ea"/>
                <a:cs typeface="Times New Roman"/>
              </a:rPr>
              <a:t>g</a:t>
            </a:r>
            <a:r>
              <a:rPr sz="4800" b="1" spc="-185" dirty="0">
                <a:solidFill>
                  <a:srgbClr val="CCAE79"/>
                </a:solidFill>
                <a:latin typeface="Times New Roman"/>
                <a:ea typeface="+mn-ea"/>
                <a:cs typeface="Times New Roman"/>
              </a:rPr>
              <a:t> </a:t>
            </a:r>
            <a:r>
              <a:rPr sz="4800" b="1" spc="-265" dirty="0">
                <a:solidFill>
                  <a:srgbClr val="CCAE79"/>
                </a:solidFill>
                <a:latin typeface="Times New Roman"/>
                <a:ea typeface="+mn-ea"/>
                <a:cs typeface="Times New Roman"/>
              </a:rPr>
              <a:t>B</a:t>
            </a:r>
            <a:r>
              <a:rPr sz="4800" b="1" spc="-150" dirty="0">
                <a:solidFill>
                  <a:srgbClr val="CCAE79"/>
                </a:solidFill>
                <a:latin typeface="Times New Roman"/>
                <a:ea typeface="+mn-ea"/>
                <a:cs typeface="Times New Roman"/>
              </a:rPr>
              <a:t>or</a:t>
            </a:r>
            <a:r>
              <a:rPr sz="4800" b="1" spc="-175" dirty="0">
                <a:solidFill>
                  <a:srgbClr val="CCAE79"/>
                </a:solidFill>
                <a:latin typeface="Times New Roman"/>
                <a:ea typeface="+mn-ea"/>
                <a:cs typeface="Times New Roman"/>
              </a:rPr>
              <a:t>d</a:t>
            </a:r>
            <a:r>
              <a:rPr sz="4800" b="1" spc="-160" dirty="0">
                <a:solidFill>
                  <a:srgbClr val="CCAE79"/>
                </a:solidFill>
                <a:latin typeface="Times New Roman"/>
                <a:ea typeface="+mn-ea"/>
                <a:cs typeface="Times New Roman"/>
              </a:rPr>
              <a:t>ers</a:t>
            </a:r>
            <a:r>
              <a:rPr sz="4800" b="1" spc="-10" dirty="0">
                <a:solidFill>
                  <a:srgbClr val="CCAE79"/>
                </a:solidFill>
                <a:latin typeface="Times New Roman"/>
                <a:ea typeface="+mn-ea"/>
                <a:cs typeface="Times New Roman"/>
              </a:rPr>
              <a:t>:</a:t>
            </a:r>
            <a:r>
              <a:rPr lang="en-US" sz="4800" b="1" spc="-10" dirty="0">
                <a:solidFill>
                  <a:srgbClr val="CCAE79"/>
                </a:solidFill>
                <a:latin typeface="Times New Roman"/>
                <a:ea typeface="+mn-ea"/>
                <a:cs typeface="Times New Roman"/>
              </a:rPr>
              <a:t> </a:t>
            </a:r>
            <a:r>
              <a:rPr lang="en-US" sz="4800" b="1" spc="-15" dirty="0" smtClean="0">
                <a:solidFill>
                  <a:srgbClr val="CCAE79"/>
                </a:solidFill>
                <a:latin typeface="Times New Roman"/>
                <a:ea typeface="+mn-ea"/>
                <a:cs typeface="Times New Roman"/>
              </a:rPr>
              <a:t>2</a:t>
            </a:r>
            <a:r>
              <a:rPr lang="en-US" sz="4800" b="1" spc="5" dirty="0" smtClean="0">
                <a:solidFill>
                  <a:srgbClr val="CCAE79"/>
                </a:solidFill>
                <a:latin typeface="Times New Roman"/>
                <a:ea typeface="+mn-ea"/>
                <a:cs typeface="Times New Roman"/>
              </a:rPr>
              <a:t>0</a:t>
            </a:r>
            <a:r>
              <a:rPr lang="en-US" sz="4800" b="1" spc="-15" dirty="0" smtClean="0">
                <a:solidFill>
                  <a:srgbClr val="CCAE79"/>
                </a:solidFill>
                <a:latin typeface="Times New Roman"/>
                <a:ea typeface="+mn-ea"/>
                <a:cs typeface="Times New Roman"/>
              </a:rPr>
              <a:t>1</a:t>
            </a:r>
            <a:r>
              <a:rPr lang="en-US" sz="4800" b="1" spc="5" dirty="0">
                <a:solidFill>
                  <a:srgbClr val="CCAE79"/>
                </a:solidFill>
                <a:latin typeface="Times New Roman"/>
                <a:ea typeface="+mn-ea"/>
                <a:cs typeface="Times New Roman"/>
              </a:rPr>
              <a:t>7</a:t>
            </a:r>
            <a:endParaRPr sz="4800" b="1" dirty="0">
              <a:solidFill>
                <a:srgbClr val="CCAE79"/>
              </a:solidFill>
              <a:latin typeface="Times New Roman"/>
              <a:ea typeface="+mn-ea"/>
              <a:cs typeface="Times New Roman"/>
            </a:endParaRPr>
          </a:p>
          <a:p>
            <a:pPr marL="1003300" fontAlgn="auto">
              <a:lnSpc>
                <a:spcPts val="4285"/>
              </a:lnSpc>
              <a:spcBef>
                <a:spcPts val="0"/>
              </a:spcBef>
              <a:spcAft>
                <a:spcPts val="0"/>
              </a:spcAft>
              <a:defRPr/>
            </a:pPr>
            <a:r>
              <a:rPr sz="5400" b="1" spc="-585" dirty="0">
                <a:solidFill>
                  <a:srgbClr val="CCAE79"/>
                </a:solidFill>
                <a:latin typeface="Times New Roman"/>
                <a:ea typeface="+mn-ea"/>
                <a:cs typeface="Times New Roman"/>
              </a:rPr>
              <a:t>F</a:t>
            </a:r>
            <a:r>
              <a:rPr sz="5400" b="1" spc="-215" dirty="0">
                <a:solidFill>
                  <a:srgbClr val="CCAE79"/>
                </a:solidFill>
                <a:latin typeface="Times New Roman"/>
                <a:ea typeface="+mn-ea"/>
                <a:cs typeface="Times New Roman"/>
              </a:rPr>
              <a:t>e</a:t>
            </a:r>
            <a:r>
              <a:rPr sz="5400" b="1" spc="-390" dirty="0">
                <a:solidFill>
                  <a:srgbClr val="CCAE79"/>
                </a:solidFill>
                <a:latin typeface="Times New Roman"/>
                <a:ea typeface="+mn-ea"/>
                <a:cs typeface="Times New Roman"/>
              </a:rPr>
              <a:t>s</a:t>
            </a:r>
            <a:r>
              <a:rPr sz="5400" b="1" spc="175" dirty="0">
                <a:solidFill>
                  <a:srgbClr val="CCAE79"/>
                </a:solidFill>
                <a:latin typeface="Times New Roman"/>
                <a:ea typeface="+mn-ea"/>
                <a:cs typeface="Times New Roman"/>
              </a:rPr>
              <a:t>t</a:t>
            </a:r>
            <a:r>
              <a:rPr sz="5400" b="1" spc="140" dirty="0">
                <a:solidFill>
                  <a:srgbClr val="CCAE79"/>
                </a:solidFill>
                <a:latin typeface="Times New Roman"/>
                <a:ea typeface="+mn-ea"/>
                <a:cs typeface="Times New Roman"/>
              </a:rPr>
              <a:t>i</a:t>
            </a:r>
            <a:r>
              <a:rPr sz="5400" b="1" spc="-130" dirty="0">
                <a:solidFill>
                  <a:srgbClr val="CCAE79"/>
                </a:solidFill>
                <a:latin typeface="Times New Roman"/>
                <a:ea typeface="+mn-ea"/>
                <a:cs typeface="Times New Roman"/>
              </a:rPr>
              <a:t>v</a:t>
            </a:r>
            <a:r>
              <a:rPr sz="5400" b="1" spc="-260" dirty="0">
                <a:solidFill>
                  <a:srgbClr val="CCAE79"/>
                </a:solidFill>
                <a:latin typeface="Times New Roman"/>
                <a:ea typeface="+mn-ea"/>
                <a:cs typeface="Times New Roman"/>
              </a:rPr>
              <a:t>a</a:t>
            </a:r>
            <a:r>
              <a:rPr sz="5400" b="1" spc="70" dirty="0">
                <a:solidFill>
                  <a:srgbClr val="CCAE79"/>
                </a:solidFill>
                <a:latin typeface="Times New Roman"/>
                <a:ea typeface="+mn-ea"/>
                <a:cs typeface="Times New Roman"/>
              </a:rPr>
              <a:t>l</a:t>
            </a:r>
            <a:r>
              <a:rPr sz="5400" b="1" spc="-165" dirty="0">
                <a:solidFill>
                  <a:srgbClr val="CCAE79"/>
                </a:solidFill>
                <a:latin typeface="Times New Roman"/>
                <a:ea typeface="+mn-ea"/>
                <a:cs typeface="Times New Roman"/>
              </a:rPr>
              <a:t> </a:t>
            </a:r>
            <a:r>
              <a:rPr sz="5400" b="1" spc="10" dirty="0">
                <a:solidFill>
                  <a:srgbClr val="CCAE79"/>
                </a:solidFill>
                <a:latin typeface="Times New Roman"/>
                <a:ea typeface="+mn-ea"/>
                <a:cs typeface="Times New Roman"/>
              </a:rPr>
              <a:t>o</a:t>
            </a:r>
            <a:r>
              <a:rPr sz="5400" b="1" spc="-10" dirty="0">
                <a:solidFill>
                  <a:srgbClr val="CCAE79"/>
                </a:solidFill>
                <a:latin typeface="Times New Roman"/>
                <a:ea typeface="+mn-ea"/>
                <a:cs typeface="Times New Roman"/>
              </a:rPr>
              <a:t>f</a:t>
            </a:r>
            <a:r>
              <a:rPr sz="5400" b="1" spc="-165" dirty="0">
                <a:solidFill>
                  <a:srgbClr val="CCAE79"/>
                </a:solidFill>
                <a:latin typeface="Times New Roman"/>
                <a:ea typeface="+mn-ea"/>
                <a:cs typeface="Times New Roman"/>
              </a:rPr>
              <a:t> </a:t>
            </a:r>
            <a:r>
              <a:rPr sz="5400" b="1" spc="-45" dirty="0">
                <a:solidFill>
                  <a:srgbClr val="CCAE79"/>
                </a:solidFill>
                <a:latin typeface="Times New Roman"/>
                <a:ea typeface="+mn-ea"/>
                <a:cs typeface="Times New Roman"/>
              </a:rPr>
              <a:t>I</a:t>
            </a:r>
            <a:r>
              <a:rPr sz="5400" b="1" spc="-125" dirty="0">
                <a:solidFill>
                  <a:srgbClr val="CCAE79"/>
                </a:solidFill>
                <a:latin typeface="Times New Roman"/>
                <a:ea typeface="+mn-ea"/>
                <a:cs typeface="Times New Roman"/>
              </a:rPr>
              <a:t>n</a:t>
            </a:r>
            <a:r>
              <a:rPr sz="5400" b="1" spc="-100" dirty="0">
                <a:solidFill>
                  <a:srgbClr val="CCAE79"/>
                </a:solidFill>
                <a:latin typeface="Times New Roman"/>
                <a:ea typeface="+mn-ea"/>
                <a:cs typeface="Times New Roman"/>
              </a:rPr>
              <a:t>d</a:t>
            </a:r>
            <a:r>
              <a:rPr sz="5400" b="1" spc="-35" dirty="0">
                <a:solidFill>
                  <a:srgbClr val="CCAE79"/>
                </a:solidFill>
                <a:latin typeface="Times New Roman"/>
                <a:ea typeface="+mn-ea"/>
                <a:cs typeface="Times New Roman"/>
              </a:rPr>
              <a:t>i</a:t>
            </a:r>
            <a:r>
              <a:rPr sz="5400" b="1" spc="-135" dirty="0">
                <a:solidFill>
                  <a:srgbClr val="CCAE79"/>
                </a:solidFill>
                <a:latin typeface="Times New Roman"/>
                <a:ea typeface="+mn-ea"/>
                <a:cs typeface="Times New Roman"/>
              </a:rPr>
              <a:t>a</a:t>
            </a:r>
            <a:r>
              <a:rPr sz="5400" b="1" spc="-100" dirty="0">
                <a:solidFill>
                  <a:srgbClr val="CCAE79"/>
                </a:solidFill>
                <a:latin typeface="Times New Roman"/>
                <a:ea typeface="+mn-ea"/>
                <a:cs typeface="Times New Roman"/>
              </a:rPr>
              <a:t>n</a:t>
            </a:r>
            <a:r>
              <a:rPr sz="5400" b="1" spc="-140" dirty="0">
                <a:solidFill>
                  <a:srgbClr val="CCAE79"/>
                </a:solidFill>
                <a:latin typeface="Times New Roman"/>
                <a:ea typeface="+mn-ea"/>
                <a:cs typeface="Times New Roman"/>
              </a:rPr>
              <a:t> </a:t>
            </a:r>
            <a:r>
              <a:rPr lang="en-US" sz="5400" b="1" spc="-250" dirty="0">
                <a:solidFill>
                  <a:srgbClr val="CCAE79"/>
                </a:solidFill>
                <a:latin typeface="Times New Roman"/>
                <a:ea typeface="+mn-ea"/>
                <a:cs typeface="Times New Roman"/>
              </a:rPr>
              <a:t>Da</a:t>
            </a:r>
            <a:r>
              <a:rPr sz="5400" b="1" spc="-75" dirty="0">
                <a:solidFill>
                  <a:srgbClr val="CCAE79"/>
                </a:solidFill>
                <a:latin typeface="Times New Roman"/>
                <a:ea typeface="+mn-ea"/>
                <a:cs typeface="Times New Roman"/>
              </a:rPr>
              <a:t>n</a:t>
            </a:r>
            <a:r>
              <a:rPr sz="5400" b="1" spc="-335" dirty="0">
                <a:solidFill>
                  <a:srgbClr val="CCAE79"/>
                </a:solidFill>
                <a:latin typeface="Times New Roman"/>
                <a:ea typeface="+mn-ea"/>
                <a:cs typeface="Times New Roman"/>
              </a:rPr>
              <a:t>c</a:t>
            </a:r>
            <a:r>
              <a:rPr lang="en-US" sz="5400" b="1" spc="-225" dirty="0">
                <a:solidFill>
                  <a:srgbClr val="CCAE79"/>
                </a:solidFill>
                <a:latin typeface="Times New Roman"/>
                <a:ea typeface="+mn-ea"/>
                <a:cs typeface="Times New Roman"/>
              </a:rPr>
              <a:t>e</a:t>
            </a:r>
            <a:endParaRPr sz="5400" b="1" dirty="0">
              <a:solidFill>
                <a:srgbClr val="CCAE79"/>
              </a:solidFill>
              <a:latin typeface="Times New Roman"/>
              <a:ea typeface="+mn-ea"/>
              <a:cs typeface="Times New Roman"/>
            </a:endParaRPr>
          </a:p>
        </p:txBody>
      </p:sp>
      <p:sp>
        <p:nvSpPr>
          <p:cNvPr id="13" name="object 13"/>
          <p:cNvSpPr txBox="1"/>
          <p:nvPr/>
        </p:nvSpPr>
        <p:spPr>
          <a:xfrm>
            <a:off x="533400" y="3124200"/>
            <a:ext cx="1438275" cy="276999"/>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spc="-30" dirty="0">
                <a:solidFill>
                  <a:srgbClr val="B96B29"/>
                </a:solidFill>
                <a:latin typeface="Times New Roman"/>
                <a:ea typeface="+mn-ea"/>
                <a:cs typeface="Times New Roman"/>
              </a:rPr>
              <a:t>www</a:t>
            </a:r>
            <a:r>
              <a:rPr spc="15" dirty="0">
                <a:solidFill>
                  <a:srgbClr val="B96B29"/>
                </a:solidFill>
                <a:latin typeface="Times New Roman"/>
                <a:ea typeface="+mn-ea"/>
                <a:cs typeface="Times New Roman"/>
              </a:rPr>
              <a:t>.</a:t>
            </a:r>
            <a:r>
              <a:rPr spc="-30" dirty="0">
                <a:solidFill>
                  <a:srgbClr val="B96B29"/>
                </a:solidFill>
                <a:latin typeface="Times New Roman"/>
                <a:ea typeface="+mn-ea"/>
                <a:cs typeface="Times New Roman"/>
              </a:rPr>
              <a:t>i</a:t>
            </a:r>
            <a:r>
              <a:rPr spc="-10" dirty="0">
                <a:solidFill>
                  <a:srgbClr val="B96B29"/>
                </a:solidFill>
                <a:latin typeface="Times New Roman"/>
                <a:ea typeface="+mn-ea"/>
                <a:cs typeface="Times New Roman"/>
              </a:rPr>
              <a:t>a</a:t>
            </a:r>
            <a:r>
              <a:rPr spc="-30" dirty="0">
                <a:solidFill>
                  <a:srgbClr val="B96B29"/>
                </a:solidFill>
                <a:latin typeface="Times New Roman"/>
                <a:ea typeface="+mn-ea"/>
                <a:cs typeface="Times New Roman"/>
              </a:rPr>
              <a:t>a</a:t>
            </a:r>
            <a:r>
              <a:rPr dirty="0">
                <a:solidFill>
                  <a:srgbClr val="B96B29"/>
                </a:solidFill>
                <a:latin typeface="Times New Roman"/>
                <a:ea typeface="+mn-ea"/>
                <a:cs typeface="Times New Roman"/>
              </a:rPr>
              <a:t>c</a:t>
            </a:r>
            <a:r>
              <a:rPr spc="-25" dirty="0">
                <a:solidFill>
                  <a:srgbClr val="B96B29"/>
                </a:solidFill>
                <a:latin typeface="Times New Roman"/>
                <a:ea typeface="+mn-ea"/>
                <a:cs typeface="Times New Roman"/>
              </a:rPr>
              <a:t>.u</a:t>
            </a:r>
            <a:r>
              <a:rPr spc="-10" dirty="0">
                <a:solidFill>
                  <a:srgbClr val="B96B29"/>
                </a:solidFill>
                <a:latin typeface="Times New Roman"/>
                <a:ea typeface="+mn-ea"/>
                <a:cs typeface="Times New Roman"/>
              </a:rPr>
              <a:t>s</a:t>
            </a:r>
            <a:endParaRPr dirty="0">
              <a:solidFill>
                <a:srgbClr val="B96B29"/>
              </a:solidFill>
              <a:latin typeface="Times New Roman"/>
              <a:ea typeface="+mn-ea"/>
              <a:cs typeface="Times New Roman"/>
            </a:endParaRPr>
          </a:p>
        </p:txBody>
      </p:sp>
      <p:pic>
        <p:nvPicPr>
          <p:cNvPr id="7181" name="Picture 13" descr="IAAC3002.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4288" y="0"/>
            <a:ext cx="10058401"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5029200" y="1219200"/>
            <a:ext cx="954032" cy="369332"/>
          </a:xfrm>
          <a:prstGeom prst="rect">
            <a:avLst/>
          </a:prstGeom>
          <a:noFill/>
        </p:spPr>
        <p:txBody>
          <a:bodyPr wrap="none">
            <a:spAutoFit/>
            <a:scene3d>
              <a:camera prst="obliqueTopLeft"/>
              <a:lightRig rig="threePt" dir="t"/>
            </a:scene3d>
          </a:bodyPr>
          <a:lstStyle/>
          <a:p>
            <a:pPr fontAlgn="auto">
              <a:spcBef>
                <a:spcPts val="0"/>
              </a:spcBef>
              <a:spcAft>
                <a:spcPts val="0"/>
              </a:spcAft>
              <a:defRPr/>
            </a:pPr>
            <a:r>
              <a:rPr lang="en-US" dirty="0">
                <a:solidFill>
                  <a:schemeClr val="accent6">
                    <a:lumMod val="50000"/>
                  </a:schemeClr>
                </a:solidFill>
                <a:latin typeface="Times New Roman"/>
                <a:ea typeface="+mn-ea"/>
                <a:cs typeface="Times New Roman"/>
              </a:rPr>
              <a:t>Presents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object 2"/>
          <p:cNvSpPr>
            <a:spLocks/>
          </p:cNvSpPr>
          <p:nvPr/>
        </p:nvSpPr>
        <p:spPr bwMode="auto">
          <a:xfrm>
            <a:off x="458788" y="457200"/>
            <a:ext cx="9144000" cy="6858000"/>
          </a:xfrm>
          <a:custGeom>
            <a:avLst/>
            <a:gdLst>
              <a:gd name="T0" fmla="*/ 0 w 9143365"/>
              <a:gd name="T1" fmla="*/ 6858000 h 6857365"/>
              <a:gd name="T2" fmla="*/ 9144000 w 9143365"/>
              <a:gd name="T3" fmla="*/ 6858000 h 6857365"/>
              <a:gd name="T4" fmla="*/ 9144000 w 9143365"/>
              <a:gd name="T5" fmla="*/ 0 h 6857365"/>
              <a:gd name="T6" fmla="*/ 0 w 9143365"/>
              <a:gd name="T7" fmla="*/ 0 h 6857365"/>
              <a:gd name="T8" fmla="*/ 0 w 9143365"/>
              <a:gd name="T9" fmla="*/ 6858000 h 6857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3365" h="6857365">
                <a:moveTo>
                  <a:pt x="0" y="6857365"/>
                </a:moveTo>
                <a:lnTo>
                  <a:pt x="9143365" y="6857365"/>
                </a:lnTo>
                <a:lnTo>
                  <a:pt x="9143365" y="0"/>
                </a:lnTo>
                <a:lnTo>
                  <a:pt x="0" y="0"/>
                </a:lnTo>
                <a:lnTo>
                  <a:pt x="0" y="6857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16386" name="object 3"/>
          <p:cNvSpPr>
            <a:spLocks noChangeArrowheads="1"/>
          </p:cNvSpPr>
          <p:nvPr/>
        </p:nvSpPr>
        <p:spPr bwMode="auto">
          <a:xfrm>
            <a:off x="0" y="7391400"/>
            <a:ext cx="10058400" cy="263683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5" name="object 5"/>
          <p:cNvSpPr txBox="1"/>
          <p:nvPr/>
        </p:nvSpPr>
        <p:spPr>
          <a:xfrm>
            <a:off x="3733800" y="384176"/>
            <a:ext cx="5868988" cy="551433"/>
          </a:xfrm>
          <a:prstGeom prst="rect">
            <a:avLst/>
          </a:prstGeom>
        </p:spPr>
        <p:txBody>
          <a:bodyPr wrap="square" lIns="0" tIns="0" rIns="0" bIns="0">
            <a:spAutoFit/>
            <a:scene3d>
              <a:camera prst="obliqueTopLeft"/>
              <a:lightRig rig="threePt" dir="t"/>
            </a:scene3d>
          </a:bodyPr>
          <a:lstStyle/>
          <a:p>
            <a:pPr marL="12700" algn="r" fontAlgn="auto">
              <a:lnSpc>
                <a:spcPts val="4285"/>
              </a:lnSpc>
              <a:spcBef>
                <a:spcPts val="0"/>
              </a:spcBef>
              <a:spcAft>
                <a:spcPts val="0"/>
              </a:spcAft>
              <a:tabLst>
                <a:tab pos="2209800" algn="l"/>
              </a:tabLst>
              <a:defRPr/>
            </a:pPr>
            <a:r>
              <a:rPr sz="4400" b="1" spc="-25" dirty="0" smtClean="0">
                <a:solidFill>
                  <a:srgbClr val="E46C0A"/>
                </a:solidFill>
                <a:latin typeface="Times New Roman"/>
                <a:ea typeface="+mn-ea"/>
                <a:cs typeface="Times New Roman"/>
              </a:rPr>
              <a:t>S</a:t>
            </a:r>
            <a:r>
              <a:rPr sz="4400" b="1" spc="-30" dirty="0" smtClean="0">
                <a:solidFill>
                  <a:srgbClr val="E46C0A"/>
                </a:solidFill>
                <a:latin typeface="Times New Roman"/>
                <a:ea typeface="+mn-ea"/>
                <a:cs typeface="Times New Roman"/>
              </a:rPr>
              <a:t>pon</a:t>
            </a:r>
            <a:r>
              <a:rPr sz="4400" b="1" spc="10" dirty="0" smtClean="0">
                <a:solidFill>
                  <a:srgbClr val="E46C0A"/>
                </a:solidFill>
                <a:latin typeface="Times New Roman"/>
                <a:ea typeface="+mn-ea"/>
                <a:cs typeface="Times New Roman"/>
              </a:rPr>
              <a:t>s</a:t>
            </a:r>
            <a:r>
              <a:rPr sz="4400" b="1" spc="-30" dirty="0" smtClean="0">
                <a:solidFill>
                  <a:srgbClr val="E46C0A"/>
                </a:solidFill>
                <a:latin typeface="Times New Roman"/>
                <a:ea typeface="+mn-ea"/>
                <a:cs typeface="Times New Roman"/>
              </a:rPr>
              <a:t>o</a:t>
            </a:r>
            <a:r>
              <a:rPr sz="4400" b="1" dirty="0" smtClean="0">
                <a:solidFill>
                  <a:srgbClr val="E46C0A"/>
                </a:solidFill>
                <a:latin typeface="Times New Roman"/>
                <a:ea typeface="+mn-ea"/>
                <a:cs typeface="Times New Roman"/>
              </a:rPr>
              <a:t>r	</a:t>
            </a:r>
            <a:r>
              <a:rPr sz="4400" b="1" spc="-35" dirty="0" smtClean="0">
                <a:solidFill>
                  <a:srgbClr val="E46C0A"/>
                </a:solidFill>
                <a:latin typeface="Times New Roman"/>
                <a:ea typeface="+mn-ea"/>
                <a:cs typeface="Times New Roman"/>
              </a:rPr>
              <a:t>O</a:t>
            </a:r>
            <a:r>
              <a:rPr sz="4400" b="1" spc="-20" dirty="0" smtClean="0">
                <a:solidFill>
                  <a:srgbClr val="E46C0A"/>
                </a:solidFill>
                <a:latin typeface="Times New Roman"/>
                <a:ea typeface="+mn-ea"/>
                <a:cs typeface="Times New Roman"/>
              </a:rPr>
              <a:t>p</a:t>
            </a:r>
            <a:r>
              <a:rPr sz="4400" b="1" spc="-30" dirty="0" smtClean="0">
                <a:solidFill>
                  <a:srgbClr val="E46C0A"/>
                </a:solidFill>
                <a:latin typeface="Times New Roman"/>
                <a:ea typeface="+mn-ea"/>
                <a:cs typeface="Times New Roman"/>
              </a:rPr>
              <a:t>po</a:t>
            </a:r>
            <a:r>
              <a:rPr sz="4400" b="1" spc="-15" dirty="0" smtClean="0">
                <a:solidFill>
                  <a:srgbClr val="E46C0A"/>
                </a:solidFill>
                <a:latin typeface="Times New Roman"/>
                <a:ea typeface="+mn-ea"/>
                <a:cs typeface="Times New Roman"/>
              </a:rPr>
              <a:t>r</a:t>
            </a:r>
            <a:r>
              <a:rPr sz="4400" b="1" dirty="0" smtClean="0">
                <a:solidFill>
                  <a:srgbClr val="E46C0A"/>
                </a:solidFill>
                <a:latin typeface="Times New Roman"/>
                <a:ea typeface="+mn-ea"/>
                <a:cs typeface="Times New Roman"/>
              </a:rPr>
              <a:t>t</a:t>
            </a:r>
            <a:r>
              <a:rPr sz="4400" b="1" spc="-25" dirty="0" smtClean="0">
                <a:solidFill>
                  <a:srgbClr val="E46C0A"/>
                </a:solidFill>
                <a:latin typeface="Times New Roman"/>
                <a:ea typeface="+mn-ea"/>
                <a:cs typeface="Times New Roman"/>
              </a:rPr>
              <a:t>uni</a:t>
            </a:r>
            <a:r>
              <a:rPr sz="4400" b="1" spc="10" dirty="0" smtClean="0">
                <a:solidFill>
                  <a:srgbClr val="E46C0A"/>
                </a:solidFill>
                <a:latin typeface="Times New Roman"/>
                <a:ea typeface="+mn-ea"/>
                <a:cs typeface="Times New Roman"/>
              </a:rPr>
              <a:t>t</a:t>
            </a:r>
            <a:r>
              <a:rPr sz="4400" b="1" dirty="0" smtClean="0">
                <a:solidFill>
                  <a:srgbClr val="E46C0A"/>
                </a:solidFill>
                <a:latin typeface="Times New Roman"/>
                <a:ea typeface="+mn-ea"/>
                <a:cs typeface="Times New Roman"/>
              </a:rPr>
              <a:t>y</a:t>
            </a:r>
            <a:endParaRPr sz="4400" dirty="0">
              <a:solidFill>
                <a:srgbClr val="E46C0A"/>
              </a:solidFill>
              <a:latin typeface="Times New Roman"/>
              <a:ea typeface="+mn-ea"/>
              <a:cs typeface="Times New Roman"/>
            </a:endParaRPr>
          </a:p>
        </p:txBody>
      </p:sp>
      <p:sp>
        <p:nvSpPr>
          <p:cNvPr id="6" name="object 6"/>
          <p:cNvSpPr txBox="1"/>
          <p:nvPr/>
        </p:nvSpPr>
        <p:spPr>
          <a:xfrm>
            <a:off x="1221739" y="2076765"/>
            <a:ext cx="7458075" cy="2004164"/>
          </a:xfrm>
          <a:prstGeom prst="rect">
            <a:avLst/>
          </a:prstGeom>
        </p:spPr>
        <p:txBody>
          <a:bodyPr lIns="0" tIns="0" rIns="0" bIns="0">
            <a:spAutoFit/>
            <a:scene3d>
              <a:camera prst="obliqueTopLeft"/>
              <a:lightRig rig="threePt" dir="t"/>
            </a:scene3d>
          </a:bodyPr>
          <a:lstStyle/>
          <a:p>
            <a:pPr marL="334010" marR="6350" indent="-286385" algn="just" fontAlgn="auto">
              <a:lnSpc>
                <a:spcPct val="100600"/>
              </a:lnSpc>
              <a:spcBef>
                <a:spcPts val="0"/>
              </a:spcBef>
              <a:spcAft>
                <a:spcPts val="0"/>
              </a:spcAft>
              <a:buClr>
                <a:srgbClr val="B3B3B3"/>
              </a:buClr>
              <a:buFont typeface="Arial"/>
              <a:buChar char="•"/>
              <a:tabLst>
                <a:tab pos="330200" algn="l"/>
              </a:tabLst>
              <a:defRPr/>
            </a:pPr>
            <a:r>
              <a:rPr sz="2000" spc="-80" dirty="0">
                <a:solidFill>
                  <a:srgbClr val="CCAE79"/>
                </a:solidFill>
                <a:latin typeface="Times New Roman"/>
                <a:ea typeface="+mn-ea"/>
                <a:cs typeface="Times New Roman"/>
              </a:rPr>
              <a:t>I</a:t>
            </a:r>
            <a:r>
              <a:rPr sz="2000" spc="-195" dirty="0">
                <a:solidFill>
                  <a:srgbClr val="CCAE79"/>
                </a:solidFill>
                <a:latin typeface="Times New Roman"/>
                <a:ea typeface="+mn-ea"/>
                <a:cs typeface="Times New Roman"/>
              </a:rPr>
              <a:t>A</a:t>
            </a:r>
            <a:r>
              <a:rPr sz="2000" spc="-204" dirty="0">
                <a:solidFill>
                  <a:srgbClr val="CCAE79"/>
                </a:solidFill>
                <a:latin typeface="Times New Roman"/>
                <a:ea typeface="+mn-ea"/>
                <a:cs typeface="Times New Roman"/>
              </a:rPr>
              <a:t>A</a:t>
            </a:r>
            <a:r>
              <a:rPr sz="2000" spc="-210" dirty="0">
                <a:solidFill>
                  <a:srgbClr val="CCAE79"/>
                </a:solidFill>
                <a:latin typeface="Times New Roman"/>
                <a:ea typeface="+mn-ea"/>
                <a:cs typeface="Times New Roman"/>
              </a:rPr>
              <a:t>C</a:t>
            </a:r>
            <a:r>
              <a:rPr sz="2000" spc="-75" dirty="0">
                <a:solidFill>
                  <a:srgbClr val="CCAE79"/>
                </a:solidFill>
                <a:latin typeface="Times New Roman"/>
                <a:ea typeface="+mn-ea"/>
                <a:cs typeface="Times New Roman"/>
              </a:rPr>
              <a:t> </a:t>
            </a:r>
            <a:r>
              <a:rPr sz="2000" spc="-60" dirty="0">
                <a:solidFill>
                  <a:srgbClr val="CCAE79"/>
                </a:solidFill>
                <a:latin typeface="Times New Roman"/>
                <a:ea typeface="+mn-ea"/>
                <a:cs typeface="Times New Roman"/>
              </a:rPr>
              <a:t>p</a:t>
            </a:r>
            <a:r>
              <a:rPr sz="2000" spc="-130"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r</a:t>
            </a:r>
            <a:r>
              <a:rPr sz="2000" spc="70" dirty="0">
                <a:solidFill>
                  <a:srgbClr val="CCAE79"/>
                </a:solidFill>
                <a:latin typeface="Times New Roman"/>
                <a:ea typeface="+mn-ea"/>
                <a:cs typeface="Times New Roman"/>
              </a:rPr>
              <a:t>t</a:t>
            </a:r>
            <a:r>
              <a:rPr sz="2000" spc="-75" dirty="0">
                <a:solidFill>
                  <a:srgbClr val="CCAE79"/>
                </a:solidFill>
                <a:latin typeface="Times New Roman"/>
                <a:ea typeface="+mn-ea"/>
                <a:cs typeface="Times New Roman"/>
              </a:rPr>
              <a:t>n</a:t>
            </a:r>
            <a:r>
              <a:rPr sz="2000" spc="-110" dirty="0">
                <a:solidFill>
                  <a:srgbClr val="CCAE79"/>
                </a:solidFill>
                <a:latin typeface="Times New Roman"/>
                <a:ea typeface="+mn-ea"/>
                <a:cs typeface="Times New Roman"/>
              </a:rPr>
              <a:t>e</a:t>
            </a:r>
            <a:r>
              <a:rPr sz="2000" spc="5" dirty="0">
                <a:solidFill>
                  <a:srgbClr val="CCAE79"/>
                </a:solidFill>
                <a:latin typeface="Times New Roman"/>
                <a:ea typeface="+mn-ea"/>
                <a:cs typeface="Times New Roman"/>
              </a:rPr>
              <a:t>r</a:t>
            </a:r>
            <a:r>
              <a:rPr sz="2000" spc="-185" dirty="0">
                <a:solidFill>
                  <a:srgbClr val="CCAE79"/>
                </a:solidFill>
                <a:latin typeface="Times New Roman"/>
                <a:ea typeface="+mn-ea"/>
                <a:cs typeface="Times New Roman"/>
              </a:rPr>
              <a:t>s</a:t>
            </a:r>
            <a:r>
              <a:rPr sz="2000" spc="-85" dirty="0">
                <a:solidFill>
                  <a:srgbClr val="CCAE79"/>
                </a:solidFill>
                <a:latin typeface="Times New Roman"/>
                <a:ea typeface="+mn-ea"/>
                <a:cs typeface="Times New Roman"/>
              </a:rPr>
              <a:t> </a:t>
            </a:r>
            <a:r>
              <a:rPr sz="2000" spc="-20" dirty="0">
                <a:solidFill>
                  <a:srgbClr val="CCAE79"/>
                </a:solidFill>
                <a:latin typeface="Times New Roman"/>
                <a:ea typeface="+mn-ea"/>
                <a:cs typeface="Times New Roman"/>
              </a:rPr>
              <a:t>w</a:t>
            </a:r>
            <a:r>
              <a:rPr sz="2000" spc="-15" dirty="0">
                <a:solidFill>
                  <a:srgbClr val="CCAE79"/>
                </a:solidFill>
                <a:latin typeface="Times New Roman"/>
                <a:ea typeface="+mn-ea"/>
                <a:cs typeface="Times New Roman"/>
              </a:rPr>
              <a:t>i</a:t>
            </a:r>
            <a:r>
              <a:rPr sz="2000" spc="-20" dirty="0">
                <a:solidFill>
                  <a:srgbClr val="CCAE79"/>
                </a:solidFill>
                <a:latin typeface="Times New Roman"/>
                <a:ea typeface="+mn-ea"/>
                <a:cs typeface="Times New Roman"/>
              </a:rPr>
              <a:t>t</a:t>
            </a:r>
            <a:r>
              <a:rPr sz="2000" spc="-10" dirty="0">
                <a:solidFill>
                  <a:srgbClr val="CCAE79"/>
                </a:solidFill>
                <a:latin typeface="Times New Roman"/>
                <a:ea typeface="+mn-ea"/>
                <a:cs typeface="Times New Roman"/>
              </a:rPr>
              <a:t>h</a:t>
            </a:r>
            <a:r>
              <a:rPr sz="2000" spc="-40" dirty="0">
                <a:solidFill>
                  <a:srgbClr val="CCAE79"/>
                </a:solidFill>
                <a:latin typeface="Times New Roman"/>
                <a:ea typeface="+mn-ea"/>
                <a:cs typeface="Times New Roman"/>
              </a:rPr>
              <a:t> </a:t>
            </a:r>
            <a:r>
              <a:rPr sz="2000" spc="-185" dirty="0">
                <a:solidFill>
                  <a:srgbClr val="CCAE79"/>
                </a:solidFill>
                <a:latin typeface="Times New Roman"/>
                <a:ea typeface="+mn-ea"/>
                <a:cs typeface="Times New Roman"/>
              </a:rPr>
              <a:t>s</a:t>
            </a:r>
            <a:r>
              <a:rPr sz="2000" spc="-110" dirty="0">
                <a:solidFill>
                  <a:srgbClr val="CCAE79"/>
                </a:solidFill>
                <a:latin typeface="Times New Roman"/>
                <a:ea typeface="+mn-ea"/>
                <a:cs typeface="Times New Roman"/>
              </a:rPr>
              <a:t>e</a:t>
            </a:r>
            <a:r>
              <a:rPr sz="2000" spc="10" dirty="0">
                <a:solidFill>
                  <a:srgbClr val="CCAE79"/>
                </a:solidFill>
                <a:latin typeface="Times New Roman"/>
                <a:ea typeface="+mn-ea"/>
                <a:cs typeface="Times New Roman"/>
              </a:rPr>
              <a:t>l</a:t>
            </a:r>
            <a:r>
              <a:rPr sz="2000" spc="-110" dirty="0">
                <a:solidFill>
                  <a:srgbClr val="CCAE79"/>
                </a:solidFill>
                <a:latin typeface="Times New Roman"/>
                <a:ea typeface="+mn-ea"/>
                <a:cs typeface="Times New Roman"/>
              </a:rPr>
              <a:t>e</a:t>
            </a:r>
            <a:r>
              <a:rPr sz="2000" spc="-150" dirty="0">
                <a:solidFill>
                  <a:srgbClr val="CCAE79"/>
                </a:solidFill>
                <a:latin typeface="Times New Roman"/>
                <a:ea typeface="+mn-ea"/>
                <a:cs typeface="Times New Roman"/>
              </a:rPr>
              <a:t>c</a:t>
            </a:r>
            <a:r>
              <a:rPr sz="2000" spc="80" dirty="0">
                <a:solidFill>
                  <a:srgbClr val="CCAE79"/>
                </a:solidFill>
                <a:latin typeface="Times New Roman"/>
                <a:ea typeface="+mn-ea"/>
                <a:cs typeface="Times New Roman"/>
              </a:rPr>
              <a:t>t</a:t>
            </a:r>
            <a:r>
              <a:rPr sz="2000" spc="-80" dirty="0">
                <a:solidFill>
                  <a:srgbClr val="CCAE79"/>
                </a:solidFill>
                <a:latin typeface="Times New Roman"/>
                <a:ea typeface="+mn-ea"/>
                <a:cs typeface="Times New Roman"/>
              </a:rPr>
              <a:t> </a:t>
            </a:r>
            <a:r>
              <a:rPr sz="2000" spc="-55" dirty="0">
                <a:solidFill>
                  <a:srgbClr val="CCAE79"/>
                </a:solidFill>
                <a:latin typeface="Times New Roman"/>
                <a:ea typeface="+mn-ea"/>
                <a:cs typeface="Times New Roman"/>
              </a:rPr>
              <a:t>o</a:t>
            </a:r>
            <a:r>
              <a:rPr sz="2000" spc="5" dirty="0">
                <a:solidFill>
                  <a:srgbClr val="CCAE79"/>
                </a:solidFill>
                <a:latin typeface="Times New Roman"/>
                <a:ea typeface="+mn-ea"/>
                <a:cs typeface="Times New Roman"/>
              </a:rPr>
              <a:t>r</a:t>
            </a:r>
            <a:r>
              <a:rPr sz="2000" spc="-130" dirty="0">
                <a:solidFill>
                  <a:srgbClr val="CCAE79"/>
                </a:solidFill>
                <a:latin typeface="Times New Roman"/>
                <a:ea typeface="+mn-ea"/>
                <a:cs typeface="Times New Roman"/>
              </a:rPr>
              <a:t>g</a:t>
            </a:r>
            <a:r>
              <a:rPr sz="2000" spc="-140" dirty="0">
                <a:solidFill>
                  <a:srgbClr val="CCAE79"/>
                </a:solidFill>
                <a:latin typeface="Times New Roman"/>
                <a:ea typeface="+mn-ea"/>
                <a:cs typeface="Times New Roman"/>
              </a:rPr>
              <a:t>a</a:t>
            </a:r>
            <a:r>
              <a:rPr sz="2000" spc="-75" dirty="0">
                <a:solidFill>
                  <a:srgbClr val="CCAE79"/>
                </a:solidFill>
                <a:latin typeface="Times New Roman"/>
                <a:ea typeface="+mn-ea"/>
                <a:cs typeface="Times New Roman"/>
              </a:rPr>
              <a:t>n</a:t>
            </a:r>
            <a:r>
              <a:rPr sz="2000" spc="-5" dirty="0">
                <a:solidFill>
                  <a:srgbClr val="CCAE79"/>
                </a:solidFill>
                <a:latin typeface="Times New Roman"/>
                <a:ea typeface="+mn-ea"/>
                <a:cs typeface="Times New Roman"/>
              </a:rPr>
              <a:t>i</a:t>
            </a:r>
            <a:r>
              <a:rPr sz="2000" spc="-185" dirty="0">
                <a:solidFill>
                  <a:srgbClr val="CCAE79"/>
                </a:solidFill>
                <a:latin typeface="Times New Roman"/>
                <a:ea typeface="+mn-ea"/>
                <a:cs typeface="Times New Roman"/>
              </a:rPr>
              <a:t>z</a:t>
            </a:r>
            <a:r>
              <a:rPr sz="2000" spc="-140" dirty="0">
                <a:solidFill>
                  <a:srgbClr val="CCAE79"/>
                </a:solidFill>
                <a:latin typeface="Times New Roman"/>
                <a:ea typeface="+mn-ea"/>
                <a:cs typeface="Times New Roman"/>
              </a:rPr>
              <a:t>a</a:t>
            </a:r>
            <a:r>
              <a:rPr sz="2000" spc="70" dirty="0">
                <a:solidFill>
                  <a:srgbClr val="CCAE79"/>
                </a:solidFill>
                <a:latin typeface="Times New Roman"/>
                <a:ea typeface="+mn-ea"/>
                <a:cs typeface="Times New Roman"/>
              </a:rPr>
              <a:t>t</a:t>
            </a:r>
            <a:r>
              <a:rPr sz="2000" spc="10" dirty="0">
                <a:solidFill>
                  <a:srgbClr val="CCAE79"/>
                </a:solidFill>
                <a:latin typeface="Times New Roman"/>
                <a:ea typeface="+mn-ea"/>
                <a:cs typeface="Times New Roman"/>
              </a:rPr>
              <a:t>i</a:t>
            </a:r>
            <a:r>
              <a:rPr sz="2000" spc="-20" dirty="0">
                <a:solidFill>
                  <a:srgbClr val="CCAE79"/>
                </a:solidFill>
                <a:latin typeface="Times New Roman"/>
                <a:ea typeface="+mn-ea"/>
                <a:cs typeface="Times New Roman"/>
              </a:rPr>
              <a:t>o</a:t>
            </a:r>
            <a:r>
              <a:rPr sz="2000" spc="-75" dirty="0">
                <a:solidFill>
                  <a:srgbClr val="CCAE79"/>
                </a:solidFill>
                <a:latin typeface="Times New Roman"/>
                <a:ea typeface="+mn-ea"/>
                <a:cs typeface="Times New Roman"/>
              </a:rPr>
              <a:t>n</a:t>
            </a:r>
            <a:r>
              <a:rPr sz="2000" spc="-185" dirty="0">
                <a:solidFill>
                  <a:srgbClr val="CCAE79"/>
                </a:solidFill>
                <a:latin typeface="Times New Roman"/>
                <a:ea typeface="+mn-ea"/>
                <a:cs typeface="Times New Roman"/>
              </a:rPr>
              <a:t>s</a:t>
            </a:r>
            <a:r>
              <a:rPr sz="2000" spc="-85" dirty="0">
                <a:solidFill>
                  <a:srgbClr val="CCAE79"/>
                </a:solidFill>
                <a:latin typeface="Times New Roman"/>
                <a:ea typeface="+mn-ea"/>
                <a:cs typeface="Times New Roman"/>
              </a:rPr>
              <a:t> </a:t>
            </a:r>
            <a:r>
              <a:rPr sz="2000" spc="-125" dirty="0">
                <a:solidFill>
                  <a:srgbClr val="CCAE79"/>
                </a:solidFill>
                <a:latin typeface="Times New Roman"/>
                <a:ea typeface="+mn-ea"/>
                <a:cs typeface="Times New Roman"/>
              </a:rPr>
              <a:t>w</a:t>
            </a:r>
            <a:r>
              <a:rPr sz="2000" spc="-95" dirty="0">
                <a:solidFill>
                  <a:srgbClr val="CCAE79"/>
                </a:solidFill>
                <a:latin typeface="Times New Roman"/>
                <a:ea typeface="+mn-ea"/>
                <a:cs typeface="Times New Roman"/>
              </a:rPr>
              <a:t>h</a:t>
            </a:r>
            <a:r>
              <a:rPr sz="2000" spc="-105" dirty="0">
                <a:solidFill>
                  <a:srgbClr val="CCAE79"/>
                </a:solidFill>
                <a:latin typeface="Times New Roman"/>
                <a:ea typeface="+mn-ea"/>
                <a:cs typeface="Times New Roman"/>
              </a:rPr>
              <a:t>o</a:t>
            </a:r>
            <a:r>
              <a:rPr sz="2000" spc="-85" dirty="0">
                <a:solidFill>
                  <a:srgbClr val="CCAE79"/>
                </a:solidFill>
                <a:latin typeface="Times New Roman"/>
                <a:ea typeface="+mn-ea"/>
                <a:cs typeface="Times New Roman"/>
              </a:rPr>
              <a:t>s</a:t>
            </a:r>
            <a:r>
              <a:rPr sz="2000" spc="-90" dirty="0">
                <a:solidFill>
                  <a:srgbClr val="CCAE79"/>
                </a:solidFill>
                <a:latin typeface="Times New Roman"/>
                <a:ea typeface="+mn-ea"/>
                <a:cs typeface="Times New Roman"/>
              </a:rPr>
              <a:t>e</a:t>
            </a:r>
            <a:r>
              <a:rPr sz="2000" spc="-65" dirty="0">
                <a:solidFill>
                  <a:srgbClr val="CCAE79"/>
                </a:solidFill>
                <a:latin typeface="Times New Roman"/>
                <a:ea typeface="+mn-ea"/>
                <a:cs typeface="Times New Roman"/>
              </a:rPr>
              <a:t> </a:t>
            </a:r>
            <a:r>
              <a:rPr sz="2000" spc="-55" dirty="0">
                <a:solidFill>
                  <a:srgbClr val="CCAE79"/>
                </a:solidFill>
                <a:latin typeface="Times New Roman"/>
                <a:ea typeface="+mn-ea"/>
                <a:cs typeface="Times New Roman"/>
              </a:rPr>
              <a:t>o</a:t>
            </a:r>
            <a:r>
              <a:rPr sz="2000" spc="-75" dirty="0">
                <a:solidFill>
                  <a:srgbClr val="CCAE79"/>
                </a:solidFill>
                <a:latin typeface="Times New Roman"/>
                <a:ea typeface="+mn-ea"/>
                <a:cs typeface="Times New Roman"/>
              </a:rPr>
              <a:t>b</a:t>
            </a:r>
            <a:r>
              <a:rPr sz="2000" spc="45" dirty="0">
                <a:solidFill>
                  <a:srgbClr val="CCAE79"/>
                </a:solidFill>
                <a:latin typeface="Times New Roman"/>
                <a:ea typeface="+mn-ea"/>
                <a:cs typeface="Times New Roman"/>
              </a:rPr>
              <a:t>j</a:t>
            </a:r>
            <a:r>
              <a:rPr sz="2000" spc="-110" dirty="0">
                <a:solidFill>
                  <a:srgbClr val="CCAE79"/>
                </a:solidFill>
                <a:latin typeface="Times New Roman"/>
                <a:ea typeface="+mn-ea"/>
                <a:cs typeface="Times New Roman"/>
              </a:rPr>
              <a:t>e</a:t>
            </a:r>
            <a:r>
              <a:rPr sz="2000" spc="-140" dirty="0">
                <a:solidFill>
                  <a:srgbClr val="CCAE79"/>
                </a:solidFill>
                <a:latin typeface="Times New Roman"/>
                <a:ea typeface="+mn-ea"/>
                <a:cs typeface="Times New Roman"/>
              </a:rPr>
              <a:t>c</a:t>
            </a:r>
            <a:r>
              <a:rPr sz="2000" spc="70" dirty="0">
                <a:solidFill>
                  <a:srgbClr val="CCAE79"/>
                </a:solidFill>
                <a:latin typeface="Times New Roman"/>
                <a:ea typeface="+mn-ea"/>
                <a:cs typeface="Times New Roman"/>
              </a:rPr>
              <a:t>t</a:t>
            </a:r>
            <a:r>
              <a:rPr sz="2000" spc="-15" dirty="0">
                <a:solidFill>
                  <a:srgbClr val="CCAE79"/>
                </a:solidFill>
                <a:latin typeface="Times New Roman"/>
                <a:ea typeface="+mn-ea"/>
                <a:cs typeface="Times New Roman"/>
              </a:rPr>
              <a:t>i</a:t>
            </a:r>
            <a:r>
              <a:rPr sz="2000" spc="-60" dirty="0">
                <a:solidFill>
                  <a:srgbClr val="CCAE79"/>
                </a:solidFill>
                <a:latin typeface="Times New Roman"/>
                <a:ea typeface="+mn-ea"/>
                <a:cs typeface="Times New Roman"/>
              </a:rPr>
              <a:t>v</a:t>
            </a:r>
            <a:r>
              <a:rPr sz="2000" spc="-110" dirty="0">
                <a:solidFill>
                  <a:srgbClr val="CCAE79"/>
                </a:solidFill>
                <a:latin typeface="Times New Roman"/>
                <a:ea typeface="+mn-ea"/>
                <a:cs typeface="Times New Roman"/>
              </a:rPr>
              <a:t>e</a:t>
            </a:r>
            <a:r>
              <a:rPr sz="2000" spc="-185" dirty="0">
                <a:solidFill>
                  <a:srgbClr val="CCAE79"/>
                </a:solidFill>
                <a:latin typeface="Times New Roman"/>
                <a:ea typeface="+mn-ea"/>
                <a:cs typeface="Times New Roman"/>
              </a:rPr>
              <a:t>s</a:t>
            </a:r>
            <a:r>
              <a:rPr sz="2000" spc="-95" dirty="0">
                <a:solidFill>
                  <a:srgbClr val="CCAE79"/>
                </a:solidFill>
                <a:latin typeface="Times New Roman"/>
                <a:ea typeface="+mn-ea"/>
                <a:cs typeface="Times New Roman"/>
              </a:rPr>
              <a:t> a</a:t>
            </a:r>
            <a:r>
              <a:rPr sz="2000" spc="-50" dirty="0">
                <a:solidFill>
                  <a:srgbClr val="CCAE79"/>
                </a:solidFill>
                <a:latin typeface="Times New Roman"/>
                <a:ea typeface="+mn-ea"/>
                <a:cs typeface="Times New Roman"/>
              </a:rPr>
              <a:t>l</a:t>
            </a:r>
            <a:r>
              <a:rPr sz="2000" spc="-55" dirty="0">
                <a:solidFill>
                  <a:srgbClr val="CCAE79"/>
                </a:solidFill>
                <a:latin typeface="Times New Roman"/>
                <a:ea typeface="+mn-ea"/>
                <a:cs typeface="Times New Roman"/>
              </a:rPr>
              <a:t>i</a:t>
            </a:r>
            <a:r>
              <a:rPr sz="2000" spc="-80" dirty="0">
                <a:solidFill>
                  <a:srgbClr val="CCAE79"/>
                </a:solidFill>
                <a:latin typeface="Times New Roman"/>
                <a:ea typeface="+mn-ea"/>
                <a:cs typeface="Times New Roman"/>
              </a:rPr>
              <a:t>g</a:t>
            </a:r>
            <a:r>
              <a:rPr sz="2000" spc="-90" dirty="0">
                <a:solidFill>
                  <a:srgbClr val="CCAE79"/>
                </a:solidFill>
                <a:latin typeface="Times New Roman"/>
                <a:ea typeface="+mn-ea"/>
                <a:cs typeface="Times New Roman"/>
              </a:rPr>
              <a:t>n</a:t>
            </a:r>
            <a:r>
              <a:rPr sz="2000" spc="-65" dirty="0">
                <a:solidFill>
                  <a:srgbClr val="CCAE79"/>
                </a:solidFill>
                <a:latin typeface="Times New Roman"/>
                <a:ea typeface="+mn-ea"/>
                <a:cs typeface="Times New Roman"/>
              </a:rPr>
              <a:t> </a:t>
            </a:r>
            <a:r>
              <a:rPr sz="2000" spc="-30" dirty="0">
                <a:solidFill>
                  <a:srgbClr val="CCAE79"/>
                </a:solidFill>
                <a:latin typeface="Times New Roman"/>
                <a:ea typeface="+mn-ea"/>
                <a:cs typeface="Times New Roman"/>
              </a:rPr>
              <a:t>w</a:t>
            </a:r>
            <a:r>
              <a:rPr sz="2000" spc="-15" dirty="0">
                <a:solidFill>
                  <a:srgbClr val="CCAE79"/>
                </a:solidFill>
                <a:latin typeface="Times New Roman"/>
                <a:ea typeface="+mn-ea"/>
                <a:cs typeface="Times New Roman"/>
              </a:rPr>
              <a:t>i</a:t>
            </a:r>
            <a:r>
              <a:rPr sz="2000" spc="-20" dirty="0">
                <a:solidFill>
                  <a:srgbClr val="CCAE79"/>
                </a:solidFill>
                <a:latin typeface="Times New Roman"/>
                <a:ea typeface="+mn-ea"/>
                <a:cs typeface="Times New Roman"/>
              </a:rPr>
              <a:t>t</a:t>
            </a:r>
            <a:r>
              <a:rPr sz="2000" spc="-10" dirty="0">
                <a:solidFill>
                  <a:srgbClr val="CCAE79"/>
                </a:solidFill>
                <a:latin typeface="Times New Roman"/>
                <a:ea typeface="+mn-ea"/>
                <a:cs typeface="Times New Roman"/>
              </a:rPr>
              <a:t>h</a:t>
            </a:r>
            <a:r>
              <a:rPr sz="2000" spc="-50" dirty="0">
                <a:solidFill>
                  <a:srgbClr val="CCAE79"/>
                </a:solidFill>
                <a:latin typeface="Times New Roman"/>
                <a:ea typeface="+mn-ea"/>
                <a:cs typeface="Times New Roman"/>
              </a:rPr>
              <a:t> </a:t>
            </a:r>
            <a:r>
              <a:rPr sz="2000" spc="70" dirty="0">
                <a:solidFill>
                  <a:srgbClr val="CCAE79"/>
                </a:solidFill>
                <a:latin typeface="Times New Roman"/>
                <a:ea typeface="+mn-ea"/>
                <a:cs typeface="Times New Roman"/>
              </a:rPr>
              <a:t>t</a:t>
            </a:r>
            <a:r>
              <a:rPr sz="2000" spc="-75" dirty="0">
                <a:solidFill>
                  <a:srgbClr val="CCAE79"/>
                </a:solidFill>
                <a:latin typeface="Times New Roman"/>
                <a:ea typeface="+mn-ea"/>
                <a:cs typeface="Times New Roman"/>
              </a:rPr>
              <a:t>h</a:t>
            </a:r>
            <a:r>
              <a:rPr sz="2000" spc="-55" dirty="0">
                <a:solidFill>
                  <a:srgbClr val="CCAE79"/>
                </a:solidFill>
                <a:latin typeface="Times New Roman"/>
                <a:ea typeface="+mn-ea"/>
                <a:cs typeface="Times New Roman"/>
              </a:rPr>
              <a:t>o</a:t>
            </a:r>
            <a:r>
              <a:rPr sz="2000" spc="-160" dirty="0">
                <a:solidFill>
                  <a:srgbClr val="CCAE79"/>
                </a:solidFill>
                <a:latin typeface="Times New Roman"/>
                <a:ea typeface="+mn-ea"/>
                <a:cs typeface="Times New Roman"/>
              </a:rPr>
              <a:t>s</a:t>
            </a:r>
            <a:r>
              <a:rPr sz="2000" spc="-110" dirty="0">
                <a:solidFill>
                  <a:srgbClr val="CCAE79"/>
                </a:solidFill>
                <a:latin typeface="Times New Roman"/>
                <a:ea typeface="+mn-ea"/>
                <a:cs typeface="Times New Roman"/>
              </a:rPr>
              <a:t>e</a:t>
            </a:r>
            <a:r>
              <a:rPr sz="2000" spc="-75" dirty="0">
                <a:solidFill>
                  <a:srgbClr val="CCAE79"/>
                </a:solidFill>
                <a:latin typeface="Times New Roman"/>
                <a:ea typeface="+mn-ea"/>
                <a:cs typeface="Times New Roman"/>
              </a:rPr>
              <a:t> </a:t>
            </a:r>
            <a:r>
              <a:rPr sz="2000" spc="-25" dirty="0">
                <a:solidFill>
                  <a:srgbClr val="CCAE79"/>
                </a:solidFill>
                <a:latin typeface="Times New Roman"/>
                <a:ea typeface="+mn-ea"/>
                <a:cs typeface="Times New Roman"/>
              </a:rPr>
              <a:t>o</a:t>
            </a:r>
            <a:r>
              <a:rPr sz="2000" spc="-5" dirty="0">
                <a:solidFill>
                  <a:srgbClr val="CCAE79"/>
                </a:solidFill>
                <a:latin typeface="Times New Roman"/>
                <a:ea typeface="+mn-ea"/>
                <a:cs typeface="Times New Roman"/>
              </a:rPr>
              <a:t>f</a:t>
            </a:r>
            <a:r>
              <a:rPr sz="2000" spc="-100" dirty="0">
                <a:solidFill>
                  <a:srgbClr val="CCAE79"/>
                </a:solidFill>
                <a:latin typeface="Times New Roman"/>
                <a:ea typeface="+mn-ea"/>
                <a:cs typeface="Times New Roman"/>
              </a:rPr>
              <a:t> </a:t>
            </a:r>
            <a:r>
              <a:rPr sz="2000" spc="-20" dirty="0">
                <a:solidFill>
                  <a:srgbClr val="CCAE79"/>
                </a:solidFill>
                <a:latin typeface="Times New Roman"/>
                <a:ea typeface="+mn-ea"/>
                <a:cs typeface="Times New Roman"/>
              </a:rPr>
              <a:t>t</a:t>
            </a:r>
            <a:r>
              <a:rPr sz="2000" spc="-15" dirty="0">
                <a:solidFill>
                  <a:srgbClr val="CCAE79"/>
                </a:solidFill>
                <a:latin typeface="Times New Roman"/>
                <a:ea typeface="+mn-ea"/>
                <a:cs typeface="Times New Roman"/>
              </a:rPr>
              <a:t>h</a:t>
            </a:r>
            <a:r>
              <a:rPr sz="2000" spc="-10" dirty="0">
                <a:solidFill>
                  <a:srgbClr val="CCAE79"/>
                </a:solidFill>
                <a:latin typeface="Times New Roman"/>
                <a:ea typeface="+mn-ea"/>
                <a:cs typeface="Times New Roman"/>
              </a:rPr>
              <a:t>e</a:t>
            </a:r>
            <a:r>
              <a:rPr sz="2000" spc="-135" dirty="0">
                <a:solidFill>
                  <a:srgbClr val="CCAE79"/>
                </a:solidFill>
                <a:latin typeface="Times New Roman"/>
                <a:ea typeface="+mn-ea"/>
                <a:cs typeface="Times New Roman"/>
              </a:rPr>
              <a:t> </a:t>
            </a:r>
            <a:r>
              <a:rPr sz="2000" spc="-180" dirty="0">
                <a:solidFill>
                  <a:srgbClr val="CCAE79"/>
                </a:solidFill>
                <a:latin typeface="Times New Roman"/>
                <a:ea typeface="+mn-ea"/>
                <a:cs typeface="Times New Roman"/>
              </a:rPr>
              <a:t>D</a:t>
            </a:r>
            <a:r>
              <a:rPr sz="2000" spc="-140" dirty="0">
                <a:solidFill>
                  <a:srgbClr val="CCAE79"/>
                </a:solidFill>
                <a:latin typeface="Times New Roman"/>
                <a:ea typeface="+mn-ea"/>
                <a:cs typeface="Times New Roman"/>
              </a:rPr>
              <a:t>a</a:t>
            </a:r>
            <a:r>
              <a:rPr sz="2000" spc="-75" dirty="0">
                <a:solidFill>
                  <a:srgbClr val="CCAE79"/>
                </a:solidFill>
                <a:latin typeface="Times New Roman"/>
                <a:ea typeface="+mn-ea"/>
                <a:cs typeface="Times New Roman"/>
              </a:rPr>
              <a:t>n</a:t>
            </a:r>
            <a:r>
              <a:rPr sz="2000" spc="-150" dirty="0">
                <a:solidFill>
                  <a:srgbClr val="CCAE79"/>
                </a:solidFill>
                <a:latin typeface="Times New Roman"/>
                <a:ea typeface="+mn-ea"/>
                <a:cs typeface="Times New Roman"/>
              </a:rPr>
              <a:t>c</a:t>
            </a:r>
            <a:r>
              <a:rPr sz="2000" spc="-110" dirty="0">
                <a:solidFill>
                  <a:srgbClr val="CCAE79"/>
                </a:solidFill>
                <a:latin typeface="Times New Roman"/>
                <a:ea typeface="+mn-ea"/>
                <a:cs typeface="Times New Roman"/>
              </a:rPr>
              <a:t>e</a:t>
            </a:r>
            <a:r>
              <a:rPr sz="2000" spc="-55" dirty="0">
                <a:solidFill>
                  <a:srgbClr val="CCAE79"/>
                </a:solidFill>
                <a:latin typeface="Times New Roman"/>
                <a:ea typeface="+mn-ea"/>
                <a:cs typeface="Times New Roman"/>
              </a:rPr>
              <a:t> </a:t>
            </a:r>
            <a:r>
              <a:rPr sz="2000" spc="-250" dirty="0">
                <a:solidFill>
                  <a:srgbClr val="CCAE79"/>
                </a:solidFill>
                <a:latin typeface="Times New Roman"/>
                <a:ea typeface="+mn-ea"/>
                <a:cs typeface="Times New Roman"/>
              </a:rPr>
              <a:t>F</a:t>
            </a:r>
            <a:r>
              <a:rPr sz="2000" spc="-110" dirty="0">
                <a:solidFill>
                  <a:srgbClr val="CCAE79"/>
                </a:solidFill>
                <a:latin typeface="Times New Roman"/>
                <a:ea typeface="+mn-ea"/>
                <a:cs typeface="Times New Roman"/>
              </a:rPr>
              <a:t>e</a:t>
            </a:r>
            <a:r>
              <a:rPr sz="2000" spc="-185" dirty="0">
                <a:solidFill>
                  <a:srgbClr val="CCAE79"/>
                </a:solidFill>
                <a:latin typeface="Times New Roman"/>
                <a:ea typeface="+mn-ea"/>
                <a:cs typeface="Times New Roman"/>
              </a:rPr>
              <a:t>s</a:t>
            </a:r>
            <a:r>
              <a:rPr sz="2000" spc="70" dirty="0">
                <a:solidFill>
                  <a:srgbClr val="CCAE79"/>
                </a:solidFill>
                <a:latin typeface="Times New Roman"/>
                <a:ea typeface="+mn-ea"/>
                <a:cs typeface="Times New Roman"/>
              </a:rPr>
              <a:t>t</a:t>
            </a:r>
            <a:r>
              <a:rPr sz="2000" spc="-15" dirty="0">
                <a:solidFill>
                  <a:srgbClr val="CCAE79"/>
                </a:solidFill>
                <a:latin typeface="Times New Roman"/>
                <a:ea typeface="+mn-ea"/>
                <a:cs typeface="Times New Roman"/>
              </a:rPr>
              <a:t>i</a:t>
            </a:r>
            <a:r>
              <a:rPr sz="2000" spc="-85" dirty="0">
                <a:solidFill>
                  <a:srgbClr val="CCAE79"/>
                </a:solidFill>
                <a:latin typeface="Times New Roman"/>
                <a:ea typeface="+mn-ea"/>
                <a:cs typeface="Times New Roman"/>
              </a:rPr>
              <a:t>v</a:t>
            </a:r>
            <a:r>
              <a:rPr sz="2000" spc="-140" dirty="0">
                <a:solidFill>
                  <a:srgbClr val="CCAE79"/>
                </a:solidFill>
                <a:latin typeface="Times New Roman"/>
                <a:ea typeface="+mn-ea"/>
                <a:cs typeface="Times New Roman"/>
              </a:rPr>
              <a:t>a</a:t>
            </a:r>
            <a:r>
              <a:rPr sz="2000" dirty="0">
                <a:solidFill>
                  <a:srgbClr val="CCAE79"/>
                </a:solidFill>
                <a:latin typeface="Times New Roman"/>
                <a:ea typeface="+mn-ea"/>
                <a:cs typeface="Times New Roman"/>
              </a:rPr>
              <a:t>l</a:t>
            </a:r>
            <a:r>
              <a:rPr sz="2000" spc="-100" dirty="0">
                <a:solidFill>
                  <a:srgbClr val="CCAE79"/>
                </a:solidFill>
                <a:latin typeface="Times New Roman"/>
                <a:ea typeface="+mn-ea"/>
                <a:cs typeface="Times New Roman"/>
              </a:rPr>
              <a:t> </a:t>
            </a:r>
            <a:r>
              <a:rPr sz="2000" spc="70" dirty="0">
                <a:solidFill>
                  <a:srgbClr val="CCAE79"/>
                </a:solidFill>
                <a:latin typeface="Times New Roman"/>
                <a:ea typeface="+mn-ea"/>
                <a:cs typeface="Times New Roman"/>
              </a:rPr>
              <a:t>t</a:t>
            </a:r>
            <a:r>
              <a:rPr sz="2000" spc="-75" dirty="0">
                <a:solidFill>
                  <a:srgbClr val="CCAE79"/>
                </a:solidFill>
                <a:latin typeface="Times New Roman"/>
                <a:ea typeface="+mn-ea"/>
                <a:cs typeface="Times New Roman"/>
              </a:rPr>
              <a:t>h</a:t>
            </a:r>
            <a:r>
              <a:rPr sz="2000" spc="-85" dirty="0">
                <a:solidFill>
                  <a:srgbClr val="CCAE79"/>
                </a:solidFill>
                <a:latin typeface="Times New Roman"/>
                <a:ea typeface="+mn-ea"/>
                <a:cs typeface="Times New Roman"/>
              </a:rPr>
              <a:t>e</a:t>
            </a:r>
            <a:r>
              <a:rPr sz="2000" spc="5" dirty="0">
                <a:solidFill>
                  <a:srgbClr val="CCAE79"/>
                </a:solidFill>
                <a:latin typeface="Times New Roman"/>
                <a:ea typeface="+mn-ea"/>
                <a:cs typeface="Times New Roman"/>
              </a:rPr>
              <a:t>r</a:t>
            </a:r>
            <a:r>
              <a:rPr sz="2000" spc="-110" dirty="0">
                <a:solidFill>
                  <a:srgbClr val="CCAE79"/>
                </a:solidFill>
                <a:latin typeface="Times New Roman"/>
                <a:ea typeface="+mn-ea"/>
                <a:cs typeface="Times New Roman"/>
              </a:rPr>
              <a:t>e</a:t>
            </a:r>
            <a:r>
              <a:rPr sz="2000" spc="-75" dirty="0">
                <a:solidFill>
                  <a:srgbClr val="CCAE79"/>
                </a:solidFill>
                <a:latin typeface="Times New Roman"/>
                <a:ea typeface="+mn-ea"/>
                <a:cs typeface="Times New Roman"/>
              </a:rPr>
              <a:t>b</a:t>
            </a:r>
            <a:r>
              <a:rPr sz="2000" spc="-80" dirty="0">
                <a:solidFill>
                  <a:srgbClr val="CCAE79"/>
                </a:solidFill>
                <a:latin typeface="Times New Roman"/>
                <a:ea typeface="+mn-ea"/>
                <a:cs typeface="Times New Roman"/>
              </a:rPr>
              <a:t>y </a:t>
            </a:r>
            <a:r>
              <a:rPr sz="2000" spc="-95" dirty="0">
                <a:solidFill>
                  <a:srgbClr val="CCAE79"/>
                </a:solidFill>
                <a:latin typeface="Times New Roman"/>
                <a:ea typeface="+mn-ea"/>
                <a:cs typeface="Times New Roman"/>
              </a:rPr>
              <a:t>e</a:t>
            </a:r>
            <a:r>
              <a:rPr sz="2000" spc="-105" dirty="0">
                <a:solidFill>
                  <a:srgbClr val="CCAE79"/>
                </a:solidFill>
                <a:latin typeface="Times New Roman"/>
                <a:ea typeface="+mn-ea"/>
                <a:cs typeface="Times New Roman"/>
              </a:rPr>
              <a:t>n</a:t>
            </a:r>
            <a:r>
              <a:rPr sz="2000" spc="-80" dirty="0">
                <a:solidFill>
                  <a:srgbClr val="CCAE79"/>
                </a:solidFill>
                <a:latin typeface="Times New Roman"/>
                <a:ea typeface="+mn-ea"/>
                <a:cs typeface="Times New Roman"/>
              </a:rPr>
              <a:t>g</a:t>
            </a:r>
            <a:r>
              <a:rPr sz="2000" spc="-105" dirty="0">
                <a:solidFill>
                  <a:srgbClr val="CCAE79"/>
                </a:solidFill>
                <a:latin typeface="Times New Roman"/>
                <a:ea typeface="+mn-ea"/>
                <a:cs typeface="Times New Roman"/>
              </a:rPr>
              <a:t>a</a:t>
            </a:r>
            <a:r>
              <a:rPr sz="2000" spc="-80" dirty="0">
                <a:solidFill>
                  <a:srgbClr val="CCAE79"/>
                </a:solidFill>
                <a:latin typeface="Times New Roman"/>
                <a:ea typeface="+mn-ea"/>
                <a:cs typeface="Times New Roman"/>
              </a:rPr>
              <a:t>g</a:t>
            </a:r>
            <a:r>
              <a:rPr sz="2000" spc="-65" dirty="0">
                <a:solidFill>
                  <a:srgbClr val="CCAE79"/>
                </a:solidFill>
                <a:latin typeface="Times New Roman"/>
                <a:ea typeface="+mn-ea"/>
                <a:cs typeface="Times New Roman"/>
              </a:rPr>
              <a:t>i</a:t>
            </a:r>
            <a:r>
              <a:rPr sz="2000" spc="-114" dirty="0">
                <a:solidFill>
                  <a:srgbClr val="CCAE79"/>
                </a:solidFill>
                <a:latin typeface="Times New Roman"/>
                <a:ea typeface="+mn-ea"/>
                <a:cs typeface="Times New Roman"/>
              </a:rPr>
              <a:t>n</a:t>
            </a:r>
            <a:r>
              <a:rPr sz="2000" spc="-90" dirty="0">
                <a:solidFill>
                  <a:srgbClr val="CCAE79"/>
                </a:solidFill>
                <a:latin typeface="Times New Roman"/>
                <a:ea typeface="+mn-ea"/>
                <a:cs typeface="Times New Roman"/>
              </a:rPr>
              <a:t>g</a:t>
            </a:r>
            <a:r>
              <a:rPr sz="2000" spc="-150" dirty="0">
                <a:solidFill>
                  <a:srgbClr val="CCAE79"/>
                </a:solidFill>
                <a:latin typeface="Times New Roman"/>
                <a:ea typeface="+mn-ea"/>
                <a:cs typeface="Times New Roman"/>
              </a:rPr>
              <a:t> </a:t>
            </a:r>
            <a:r>
              <a:rPr sz="2000" spc="-105" dirty="0">
                <a:solidFill>
                  <a:srgbClr val="CCAE79"/>
                </a:solidFill>
                <a:latin typeface="Times New Roman"/>
                <a:ea typeface="+mn-ea"/>
                <a:cs typeface="Times New Roman"/>
              </a:rPr>
              <a:t>an</a:t>
            </a:r>
            <a:r>
              <a:rPr sz="2000" spc="-90" dirty="0">
                <a:solidFill>
                  <a:srgbClr val="CCAE79"/>
                </a:solidFill>
                <a:latin typeface="Times New Roman"/>
                <a:ea typeface="+mn-ea"/>
                <a:cs typeface="Times New Roman"/>
              </a:rPr>
              <a:t>d</a:t>
            </a:r>
            <a:r>
              <a:rPr sz="2000" spc="-65" dirty="0">
                <a:solidFill>
                  <a:srgbClr val="CCAE79"/>
                </a:solidFill>
                <a:latin typeface="Times New Roman"/>
                <a:ea typeface="+mn-ea"/>
                <a:cs typeface="Times New Roman"/>
              </a:rPr>
              <a:t> </a:t>
            </a:r>
            <a:r>
              <a:rPr sz="2000" spc="-75" dirty="0">
                <a:solidFill>
                  <a:srgbClr val="CCAE79"/>
                </a:solidFill>
                <a:latin typeface="Times New Roman"/>
                <a:ea typeface="+mn-ea"/>
                <a:cs typeface="Times New Roman"/>
              </a:rPr>
              <a:t>nu</a:t>
            </a:r>
            <a:r>
              <a:rPr sz="2000" spc="5" dirty="0">
                <a:solidFill>
                  <a:srgbClr val="CCAE79"/>
                </a:solidFill>
                <a:latin typeface="Times New Roman"/>
                <a:ea typeface="+mn-ea"/>
                <a:cs typeface="Times New Roman"/>
              </a:rPr>
              <a:t>r</a:t>
            </a:r>
            <a:r>
              <a:rPr sz="2000" spc="70"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u</a:t>
            </a:r>
            <a:r>
              <a:rPr sz="2000" spc="5"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i</a:t>
            </a:r>
            <a:r>
              <a:rPr sz="2000" spc="-75" dirty="0">
                <a:solidFill>
                  <a:srgbClr val="CCAE79"/>
                </a:solidFill>
                <a:latin typeface="Times New Roman"/>
                <a:ea typeface="+mn-ea"/>
                <a:cs typeface="Times New Roman"/>
              </a:rPr>
              <a:t>n</a:t>
            </a:r>
            <a:r>
              <a:rPr sz="2000" spc="-135" dirty="0">
                <a:solidFill>
                  <a:srgbClr val="CCAE79"/>
                </a:solidFill>
                <a:latin typeface="Times New Roman"/>
                <a:ea typeface="+mn-ea"/>
                <a:cs typeface="Times New Roman"/>
              </a:rPr>
              <a:t>g</a:t>
            </a:r>
            <a:r>
              <a:rPr sz="2000" spc="-80"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l</a:t>
            </a:r>
            <a:r>
              <a:rPr sz="2000" spc="-55" dirty="0">
                <a:solidFill>
                  <a:srgbClr val="CCAE79"/>
                </a:solidFill>
                <a:latin typeface="Times New Roman"/>
                <a:ea typeface="+mn-ea"/>
                <a:cs typeface="Times New Roman"/>
              </a:rPr>
              <a:t>o</a:t>
            </a:r>
            <a:r>
              <a:rPr sz="2000" spc="-75" dirty="0">
                <a:solidFill>
                  <a:srgbClr val="CCAE79"/>
                </a:solidFill>
                <a:latin typeface="Times New Roman"/>
                <a:ea typeface="+mn-ea"/>
                <a:cs typeface="Times New Roman"/>
              </a:rPr>
              <a:t>n</a:t>
            </a:r>
            <a:r>
              <a:rPr sz="2000" spc="-155" dirty="0">
                <a:solidFill>
                  <a:srgbClr val="CCAE79"/>
                </a:solidFill>
                <a:latin typeface="Times New Roman"/>
                <a:ea typeface="+mn-ea"/>
                <a:cs typeface="Times New Roman"/>
              </a:rPr>
              <a:t>g</a:t>
            </a:r>
            <a:r>
              <a:rPr sz="2000" spc="-35" dirty="0">
                <a:solidFill>
                  <a:srgbClr val="CCAE79"/>
                </a:solidFill>
                <a:latin typeface="Times New Roman"/>
                <a:ea typeface="+mn-ea"/>
                <a:cs typeface="Times New Roman"/>
              </a:rPr>
              <a:t>-</a:t>
            </a:r>
            <a:r>
              <a:rPr sz="2000" spc="70" dirty="0">
                <a:solidFill>
                  <a:srgbClr val="CCAE79"/>
                </a:solidFill>
                <a:latin typeface="Times New Roman"/>
                <a:ea typeface="+mn-ea"/>
                <a:cs typeface="Times New Roman"/>
              </a:rPr>
              <a:t>t</a:t>
            </a:r>
            <a:r>
              <a:rPr sz="2000" spc="-110" dirty="0">
                <a:solidFill>
                  <a:srgbClr val="CCAE79"/>
                </a:solidFill>
                <a:latin typeface="Times New Roman"/>
                <a:ea typeface="+mn-ea"/>
                <a:cs typeface="Times New Roman"/>
              </a:rPr>
              <a:t>e</a:t>
            </a:r>
            <a:r>
              <a:rPr sz="2000" spc="5" dirty="0">
                <a:solidFill>
                  <a:srgbClr val="CCAE79"/>
                </a:solidFill>
                <a:latin typeface="Times New Roman"/>
                <a:ea typeface="+mn-ea"/>
                <a:cs typeface="Times New Roman"/>
              </a:rPr>
              <a:t>r</a:t>
            </a:r>
            <a:r>
              <a:rPr sz="2000" spc="-70" dirty="0">
                <a:solidFill>
                  <a:srgbClr val="CCAE79"/>
                </a:solidFill>
                <a:latin typeface="Times New Roman"/>
                <a:ea typeface="+mn-ea"/>
                <a:cs typeface="Times New Roman"/>
              </a:rPr>
              <a:t>m</a:t>
            </a:r>
            <a:r>
              <a:rPr sz="2000" spc="-75" dirty="0">
                <a:solidFill>
                  <a:srgbClr val="CCAE79"/>
                </a:solidFill>
                <a:latin typeface="Times New Roman"/>
                <a:ea typeface="+mn-ea"/>
                <a:cs typeface="Times New Roman"/>
              </a:rPr>
              <a:t> </a:t>
            </a:r>
            <a:r>
              <a:rPr sz="2000" spc="-60" dirty="0">
                <a:solidFill>
                  <a:srgbClr val="CCAE79"/>
                </a:solidFill>
                <a:latin typeface="Times New Roman"/>
                <a:ea typeface="+mn-ea"/>
                <a:cs typeface="Times New Roman"/>
              </a:rPr>
              <a:t>m</a:t>
            </a:r>
            <a:r>
              <a:rPr sz="2000" spc="-75" dirty="0">
                <a:solidFill>
                  <a:srgbClr val="CCAE79"/>
                </a:solidFill>
                <a:latin typeface="Times New Roman"/>
                <a:ea typeface="+mn-ea"/>
                <a:cs typeface="Times New Roman"/>
              </a:rPr>
              <a:t>u</a:t>
            </a:r>
            <a:r>
              <a:rPr sz="2000" spc="70"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u</a:t>
            </a:r>
            <a:r>
              <a:rPr sz="2000" spc="-140"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r>
              <a:rPr sz="2000" spc="-15" dirty="0">
                <a:solidFill>
                  <a:srgbClr val="CCAE79"/>
                </a:solidFill>
                <a:latin typeface="Times New Roman"/>
                <a:ea typeface="+mn-ea"/>
                <a:cs typeface="Times New Roman"/>
              </a:rPr>
              <a:t>l</a:t>
            </a:r>
            <a:r>
              <a:rPr sz="2000" spc="-80" dirty="0">
                <a:solidFill>
                  <a:srgbClr val="CCAE79"/>
                </a:solidFill>
                <a:latin typeface="Times New Roman"/>
                <a:ea typeface="+mn-ea"/>
                <a:cs typeface="Times New Roman"/>
              </a:rPr>
              <a:t>y</a:t>
            </a:r>
            <a:r>
              <a:rPr sz="2000" spc="-90" dirty="0">
                <a:solidFill>
                  <a:srgbClr val="CCAE79"/>
                </a:solidFill>
                <a:latin typeface="Times New Roman"/>
                <a:ea typeface="+mn-ea"/>
                <a:cs typeface="Times New Roman"/>
              </a:rPr>
              <a:t> </a:t>
            </a:r>
            <a:r>
              <a:rPr sz="2000" spc="-80" dirty="0">
                <a:solidFill>
                  <a:srgbClr val="CCAE79"/>
                </a:solidFill>
                <a:latin typeface="Times New Roman"/>
                <a:ea typeface="+mn-ea"/>
                <a:cs typeface="Times New Roman"/>
              </a:rPr>
              <a:t>bene</a:t>
            </a:r>
            <a:r>
              <a:rPr sz="2000" spc="-50" dirty="0">
                <a:solidFill>
                  <a:srgbClr val="CCAE79"/>
                </a:solidFill>
                <a:latin typeface="Times New Roman"/>
                <a:ea typeface="+mn-ea"/>
                <a:cs typeface="Times New Roman"/>
              </a:rPr>
              <a:t>fi</a:t>
            </a:r>
            <a:r>
              <a:rPr sz="2000" spc="-85" dirty="0">
                <a:solidFill>
                  <a:srgbClr val="CCAE79"/>
                </a:solidFill>
                <a:latin typeface="Times New Roman"/>
                <a:ea typeface="+mn-ea"/>
                <a:cs typeface="Times New Roman"/>
              </a:rPr>
              <a:t>c</a:t>
            </a:r>
            <a:r>
              <a:rPr sz="2000" spc="-45" dirty="0">
                <a:solidFill>
                  <a:srgbClr val="CCAE79"/>
                </a:solidFill>
                <a:latin typeface="Times New Roman"/>
                <a:ea typeface="+mn-ea"/>
                <a:cs typeface="Times New Roman"/>
              </a:rPr>
              <a:t>i</a:t>
            </a:r>
            <a:r>
              <a:rPr sz="2000" spc="-80" dirty="0">
                <a:solidFill>
                  <a:srgbClr val="CCAE79"/>
                </a:solidFill>
                <a:latin typeface="Times New Roman"/>
                <a:ea typeface="+mn-ea"/>
                <a:cs typeface="Times New Roman"/>
              </a:rPr>
              <a:t>a</a:t>
            </a:r>
            <a:r>
              <a:rPr sz="2000" spc="-30" dirty="0">
                <a:solidFill>
                  <a:srgbClr val="CCAE79"/>
                </a:solidFill>
                <a:latin typeface="Times New Roman"/>
                <a:ea typeface="+mn-ea"/>
                <a:cs typeface="Times New Roman"/>
              </a:rPr>
              <a:t>l</a:t>
            </a:r>
            <a:r>
              <a:rPr sz="2000" spc="-40"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r</a:t>
            </a:r>
            <a:r>
              <a:rPr sz="2000" spc="-110" dirty="0">
                <a:solidFill>
                  <a:srgbClr val="CCAE79"/>
                </a:solidFill>
                <a:latin typeface="Times New Roman"/>
                <a:ea typeface="+mn-ea"/>
                <a:cs typeface="Times New Roman"/>
              </a:rPr>
              <a:t>e</a:t>
            </a:r>
            <a:r>
              <a:rPr sz="2000" spc="-5" dirty="0">
                <a:solidFill>
                  <a:srgbClr val="CCAE79"/>
                </a:solidFill>
                <a:latin typeface="Times New Roman"/>
                <a:ea typeface="+mn-ea"/>
                <a:cs typeface="Times New Roman"/>
              </a:rPr>
              <a:t>l</a:t>
            </a:r>
            <a:r>
              <a:rPr sz="2000" spc="-140" dirty="0">
                <a:solidFill>
                  <a:srgbClr val="CCAE79"/>
                </a:solidFill>
                <a:latin typeface="Times New Roman"/>
                <a:ea typeface="+mn-ea"/>
                <a:cs typeface="Times New Roman"/>
              </a:rPr>
              <a:t>a</a:t>
            </a:r>
            <a:r>
              <a:rPr sz="2000" spc="110" dirty="0">
                <a:solidFill>
                  <a:srgbClr val="CCAE79"/>
                </a:solidFill>
                <a:latin typeface="Times New Roman"/>
                <a:ea typeface="+mn-ea"/>
                <a:cs typeface="Times New Roman"/>
              </a:rPr>
              <a:t>t</a:t>
            </a:r>
            <a:r>
              <a:rPr sz="2000" spc="-15" dirty="0">
                <a:solidFill>
                  <a:srgbClr val="CCAE79"/>
                </a:solidFill>
                <a:latin typeface="Times New Roman"/>
                <a:ea typeface="+mn-ea"/>
                <a:cs typeface="Times New Roman"/>
              </a:rPr>
              <a:t>i</a:t>
            </a:r>
            <a:r>
              <a:rPr sz="2000" spc="-55" dirty="0">
                <a:solidFill>
                  <a:srgbClr val="CCAE79"/>
                </a:solidFill>
                <a:latin typeface="Times New Roman"/>
                <a:ea typeface="+mn-ea"/>
                <a:cs typeface="Times New Roman"/>
              </a:rPr>
              <a:t>o</a:t>
            </a:r>
            <a:r>
              <a:rPr sz="2000" spc="-75" dirty="0">
                <a:solidFill>
                  <a:srgbClr val="CCAE79"/>
                </a:solidFill>
                <a:latin typeface="Times New Roman"/>
                <a:ea typeface="+mn-ea"/>
                <a:cs typeface="Times New Roman"/>
              </a:rPr>
              <a:t>n</a:t>
            </a:r>
            <a:r>
              <a:rPr sz="2000" spc="-185" dirty="0">
                <a:solidFill>
                  <a:srgbClr val="CCAE79"/>
                </a:solidFill>
                <a:latin typeface="Times New Roman"/>
                <a:ea typeface="+mn-ea"/>
                <a:cs typeface="Times New Roman"/>
              </a:rPr>
              <a:t>s</a:t>
            </a:r>
            <a:r>
              <a:rPr sz="2000" spc="-75" dirty="0">
                <a:solidFill>
                  <a:srgbClr val="CCAE79"/>
                </a:solidFill>
                <a:latin typeface="Times New Roman"/>
                <a:ea typeface="+mn-ea"/>
                <a:cs typeface="Times New Roman"/>
              </a:rPr>
              <a:t>h</a:t>
            </a:r>
            <a:r>
              <a:rPr sz="2000" spc="-15" dirty="0">
                <a:solidFill>
                  <a:srgbClr val="CCAE79"/>
                </a:solidFill>
                <a:latin typeface="Times New Roman"/>
                <a:ea typeface="+mn-ea"/>
                <a:cs typeface="Times New Roman"/>
              </a:rPr>
              <a:t>i</a:t>
            </a:r>
            <a:r>
              <a:rPr sz="2000" spc="-75" dirty="0">
                <a:solidFill>
                  <a:srgbClr val="CCAE79"/>
                </a:solidFill>
                <a:latin typeface="Times New Roman"/>
                <a:ea typeface="+mn-ea"/>
                <a:cs typeface="Times New Roman"/>
              </a:rPr>
              <a:t>p</a:t>
            </a:r>
            <a:r>
              <a:rPr sz="2000" spc="-185" dirty="0">
                <a:solidFill>
                  <a:srgbClr val="CCAE79"/>
                </a:solidFill>
                <a:latin typeface="Times New Roman"/>
                <a:ea typeface="+mn-ea"/>
                <a:cs typeface="Times New Roman"/>
              </a:rPr>
              <a:t>s</a:t>
            </a:r>
            <a:endParaRPr sz="2000" dirty="0">
              <a:solidFill>
                <a:srgbClr val="CCAE79"/>
              </a:solidFill>
              <a:latin typeface="Times New Roman"/>
              <a:ea typeface="+mn-ea"/>
              <a:cs typeface="Times New Roman"/>
            </a:endParaRPr>
          </a:p>
          <a:p>
            <a:pPr marL="299085" marR="354965" indent="-286385" algn="just" fontAlgn="auto">
              <a:spcBef>
                <a:spcPts val="1185"/>
              </a:spcBef>
              <a:spcAft>
                <a:spcPts val="0"/>
              </a:spcAft>
              <a:buClr>
                <a:srgbClr val="B3B3B3"/>
              </a:buClr>
              <a:buFont typeface="Arial"/>
              <a:buChar char="•"/>
              <a:tabLst>
                <a:tab pos="290195" algn="l"/>
              </a:tabLst>
              <a:defRPr/>
            </a:pPr>
            <a:r>
              <a:rPr sz="2000" spc="-195" dirty="0">
                <a:solidFill>
                  <a:srgbClr val="CCAE79"/>
                </a:solidFill>
                <a:latin typeface="Times New Roman"/>
                <a:ea typeface="+mn-ea"/>
                <a:cs typeface="Times New Roman"/>
              </a:rPr>
              <a:t>A</a:t>
            </a:r>
            <a:r>
              <a:rPr sz="2000" spc="-155" dirty="0">
                <a:solidFill>
                  <a:srgbClr val="CCAE79"/>
                </a:solidFill>
                <a:latin typeface="Times New Roman"/>
                <a:ea typeface="+mn-ea"/>
                <a:cs typeface="Times New Roman"/>
              </a:rPr>
              <a:t>s</a:t>
            </a:r>
            <a:r>
              <a:rPr sz="2000" spc="-85" dirty="0">
                <a:solidFill>
                  <a:srgbClr val="CCAE79"/>
                </a:solidFill>
                <a:latin typeface="Times New Roman"/>
                <a:ea typeface="+mn-ea"/>
                <a:cs typeface="Times New Roman"/>
              </a:rPr>
              <a:t> </a:t>
            </a:r>
            <a:r>
              <a:rPr sz="2000" spc="-20" dirty="0">
                <a:solidFill>
                  <a:srgbClr val="CCAE79"/>
                </a:solidFill>
                <a:latin typeface="Times New Roman"/>
                <a:ea typeface="+mn-ea"/>
                <a:cs typeface="Times New Roman"/>
              </a:rPr>
              <a:t>t</a:t>
            </a:r>
            <a:r>
              <a:rPr sz="2000" spc="-15" dirty="0">
                <a:solidFill>
                  <a:srgbClr val="CCAE79"/>
                </a:solidFill>
                <a:latin typeface="Times New Roman"/>
                <a:ea typeface="+mn-ea"/>
                <a:cs typeface="Times New Roman"/>
              </a:rPr>
              <a:t>h</a:t>
            </a:r>
            <a:r>
              <a:rPr sz="2000" spc="-10" dirty="0">
                <a:solidFill>
                  <a:srgbClr val="CCAE79"/>
                </a:solidFill>
                <a:latin typeface="Times New Roman"/>
                <a:ea typeface="+mn-ea"/>
                <a:cs typeface="Times New Roman"/>
              </a:rPr>
              <a:t>e</a:t>
            </a:r>
            <a:r>
              <a:rPr sz="2000" spc="-145" dirty="0">
                <a:solidFill>
                  <a:srgbClr val="CCAE79"/>
                </a:solidFill>
                <a:latin typeface="Times New Roman"/>
                <a:ea typeface="+mn-ea"/>
                <a:cs typeface="Times New Roman"/>
              </a:rPr>
              <a:t> </a:t>
            </a:r>
            <a:r>
              <a:rPr sz="2000" spc="20" dirty="0">
                <a:solidFill>
                  <a:srgbClr val="CCAE79"/>
                </a:solidFill>
                <a:latin typeface="Times New Roman"/>
                <a:ea typeface="+mn-ea"/>
                <a:cs typeface="Times New Roman"/>
              </a:rPr>
              <a:t>f</a:t>
            </a:r>
            <a:r>
              <a:rPr sz="2000" spc="-110" dirty="0">
                <a:solidFill>
                  <a:srgbClr val="CCAE79"/>
                </a:solidFill>
                <a:latin typeface="Times New Roman"/>
                <a:ea typeface="+mn-ea"/>
                <a:cs typeface="Times New Roman"/>
              </a:rPr>
              <a:t>e</a:t>
            </a:r>
            <a:r>
              <a:rPr sz="2000" spc="-160" dirty="0">
                <a:solidFill>
                  <a:srgbClr val="CCAE79"/>
                </a:solidFill>
                <a:latin typeface="Times New Roman"/>
                <a:ea typeface="+mn-ea"/>
                <a:cs typeface="Times New Roman"/>
              </a:rPr>
              <a:t>s</a:t>
            </a:r>
            <a:r>
              <a:rPr sz="2000" spc="70" dirty="0">
                <a:solidFill>
                  <a:srgbClr val="CCAE79"/>
                </a:solidFill>
                <a:latin typeface="Times New Roman"/>
                <a:ea typeface="+mn-ea"/>
                <a:cs typeface="Times New Roman"/>
              </a:rPr>
              <a:t>t</a:t>
            </a:r>
            <a:r>
              <a:rPr sz="2000" spc="-15" dirty="0">
                <a:solidFill>
                  <a:srgbClr val="CCAE79"/>
                </a:solidFill>
                <a:latin typeface="Times New Roman"/>
                <a:ea typeface="+mn-ea"/>
                <a:cs typeface="Times New Roman"/>
              </a:rPr>
              <a:t>i</a:t>
            </a:r>
            <a:r>
              <a:rPr sz="2000" spc="-85" dirty="0">
                <a:solidFill>
                  <a:srgbClr val="CCAE79"/>
                </a:solidFill>
                <a:latin typeface="Times New Roman"/>
                <a:ea typeface="+mn-ea"/>
                <a:cs typeface="Times New Roman"/>
              </a:rPr>
              <a:t>v</a:t>
            </a:r>
            <a:r>
              <a:rPr sz="2000" spc="-140" dirty="0">
                <a:solidFill>
                  <a:srgbClr val="CCAE79"/>
                </a:solidFill>
                <a:latin typeface="Times New Roman"/>
                <a:ea typeface="+mn-ea"/>
                <a:cs typeface="Times New Roman"/>
              </a:rPr>
              <a:t>a</a:t>
            </a:r>
            <a:r>
              <a:rPr sz="2000" dirty="0">
                <a:solidFill>
                  <a:srgbClr val="CCAE79"/>
                </a:solidFill>
                <a:latin typeface="Times New Roman"/>
                <a:ea typeface="+mn-ea"/>
                <a:cs typeface="Times New Roman"/>
              </a:rPr>
              <a:t>l</a:t>
            </a:r>
            <a:r>
              <a:rPr sz="2000" spc="-100" dirty="0">
                <a:solidFill>
                  <a:srgbClr val="CCAE79"/>
                </a:solidFill>
                <a:latin typeface="Times New Roman"/>
                <a:ea typeface="+mn-ea"/>
                <a:cs typeface="Times New Roman"/>
              </a:rPr>
              <a:t> </a:t>
            </a:r>
            <a:r>
              <a:rPr sz="2000" spc="-150" dirty="0">
                <a:solidFill>
                  <a:srgbClr val="CCAE79"/>
                </a:solidFill>
                <a:latin typeface="Times New Roman"/>
                <a:ea typeface="+mn-ea"/>
                <a:cs typeface="Times New Roman"/>
              </a:rPr>
              <a:t>c</a:t>
            </a:r>
            <a:r>
              <a:rPr sz="2000" spc="-55" dirty="0">
                <a:solidFill>
                  <a:srgbClr val="CCAE79"/>
                </a:solidFill>
                <a:latin typeface="Times New Roman"/>
                <a:ea typeface="+mn-ea"/>
                <a:cs typeface="Times New Roman"/>
              </a:rPr>
              <a:t>o</a:t>
            </a:r>
            <a:r>
              <a:rPr sz="2000" spc="-50" dirty="0">
                <a:solidFill>
                  <a:srgbClr val="CCAE79"/>
                </a:solidFill>
                <a:latin typeface="Times New Roman"/>
                <a:ea typeface="+mn-ea"/>
                <a:cs typeface="Times New Roman"/>
              </a:rPr>
              <a:t>n</a:t>
            </a:r>
            <a:r>
              <a:rPr sz="2000" spc="85" dirty="0">
                <a:solidFill>
                  <a:srgbClr val="CCAE79"/>
                </a:solidFill>
                <a:latin typeface="Times New Roman"/>
                <a:ea typeface="+mn-ea"/>
                <a:cs typeface="Times New Roman"/>
              </a:rPr>
              <a:t>t</a:t>
            </a:r>
            <a:r>
              <a:rPr sz="2000" spc="-15" dirty="0">
                <a:solidFill>
                  <a:srgbClr val="CCAE79"/>
                </a:solidFill>
                <a:latin typeface="Times New Roman"/>
                <a:ea typeface="+mn-ea"/>
                <a:cs typeface="Times New Roman"/>
              </a:rPr>
              <a:t>i</a:t>
            </a:r>
            <a:r>
              <a:rPr sz="2000" spc="-75" dirty="0">
                <a:solidFill>
                  <a:srgbClr val="CCAE79"/>
                </a:solidFill>
                <a:latin typeface="Times New Roman"/>
                <a:ea typeface="+mn-ea"/>
                <a:cs typeface="Times New Roman"/>
              </a:rPr>
              <a:t>nu</a:t>
            </a:r>
            <a:r>
              <a:rPr sz="2000" spc="-110" dirty="0">
                <a:solidFill>
                  <a:srgbClr val="CCAE79"/>
                </a:solidFill>
                <a:latin typeface="Times New Roman"/>
                <a:ea typeface="+mn-ea"/>
                <a:cs typeface="Times New Roman"/>
              </a:rPr>
              <a:t>e</a:t>
            </a:r>
            <a:r>
              <a:rPr sz="2000" spc="-185" dirty="0">
                <a:solidFill>
                  <a:srgbClr val="CCAE79"/>
                </a:solidFill>
                <a:latin typeface="Times New Roman"/>
                <a:ea typeface="+mn-ea"/>
                <a:cs typeface="Times New Roman"/>
              </a:rPr>
              <a:t>s</a:t>
            </a:r>
            <a:r>
              <a:rPr sz="2000" spc="-95" dirty="0">
                <a:solidFill>
                  <a:srgbClr val="CCAE79"/>
                </a:solidFill>
                <a:latin typeface="Times New Roman"/>
                <a:ea typeface="+mn-ea"/>
                <a:cs typeface="Times New Roman"/>
              </a:rPr>
              <a:t> </a:t>
            </a:r>
            <a:r>
              <a:rPr sz="2000" dirty="0">
                <a:solidFill>
                  <a:srgbClr val="CCAE79"/>
                </a:solidFill>
                <a:latin typeface="Times New Roman"/>
                <a:ea typeface="+mn-ea"/>
                <a:cs typeface="Times New Roman"/>
              </a:rPr>
              <a:t>t</a:t>
            </a:r>
            <a:r>
              <a:rPr sz="2000" spc="-10" dirty="0">
                <a:solidFill>
                  <a:srgbClr val="CCAE79"/>
                </a:solidFill>
                <a:latin typeface="Times New Roman"/>
                <a:ea typeface="+mn-ea"/>
                <a:cs typeface="Times New Roman"/>
              </a:rPr>
              <a:t>o</a:t>
            </a:r>
            <a:r>
              <a:rPr sz="2000" spc="-40" dirty="0">
                <a:solidFill>
                  <a:srgbClr val="CCAE79"/>
                </a:solidFill>
                <a:latin typeface="Times New Roman"/>
                <a:ea typeface="+mn-ea"/>
                <a:cs typeface="Times New Roman"/>
              </a:rPr>
              <a:t> </a:t>
            </a:r>
            <a:r>
              <a:rPr sz="2000" spc="-50" dirty="0">
                <a:solidFill>
                  <a:srgbClr val="CCAE79"/>
                </a:solidFill>
                <a:latin typeface="Times New Roman"/>
                <a:ea typeface="+mn-ea"/>
                <a:cs typeface="Times New Roman"/>
              </a:rPr>
              <a:t>gr</a:t>
            </a:r>
            <a:r>
              <a:rPr sz="2000" spc="-85" dirty="0">
                <a:solidFill>
                  <a:srgbClr val="CCAE79"/>
                </a:solidFill>
                <a:latin typeface="Times New Roman"/>
                <a:ea typeface="+mn-ea"/>
                <a:cs typeface="Times New Roman"/>
              </a:rPr>
              <a:t>o</a:t>
            </a:r>
            <a:r>
              <a:rPr sz="2000" spc="-90" dirty="0">
                <a:solidFill>
                  <a:srgbClr val="CCAE79"/>
                </a:solidFill>
                <a:latin typeface="Times New Roman"/>
                <a:ea typeface="+mn-ea"/>
                <a:cs typeface="Times New Roman"/>
              </a:rPr>
              <a:t>w</a:t>
            </a:r>
            <a:r>
              <a:rPr sz="2000" spc="-35" dirty="0">
                <a:solidFill>
                  <a:srgbClr val="CCAE79"/>
                </a:solidFill>
                <a:latin typeface="Times New Roman"/>
                <a:ea typeface="+mn-ea"/>
                <a:cs typeface="Times New Roman"/>
              </a:rPr>
              <a:t>,</a:t>
            </a:r>
            <a:r>
              <a:rPr sz="2000" spc="-50"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i</a:t>
            </a:r>
            <a:r>
              <a:rPr sz="2000" spc="-5" dirty="0">
                <a:solidFill>
                  <a:srgbClr val="CCAE79"/>
                </a:solidFill>
                <a:latin typeface="Times New Roman"/>
                <a:ea typeface="+mn-ea"/>
                <a:cs typeface="Times New Roman"/>
              </a:rPr>
              <a:t>t</a:t>
            </a:r>
            <a:r>
              <a:rPr sz="2000" spc="10" dirty="0">
                <a:solidFill>
                  <a:srgbClr val="CCAE79"/>
                </a:solidFill>
                <a:latin typeface="Times New Roman"/>
                <a:ea typeface="+mn-ea"/>
                <a:cs typeface="Times New Roman"/>
              </a:rPr>
              <a:t> </a:t>
            </a:r>
            <a:r>
              <a:rPr sz="2000" spc="-60" dirty="0">
                <a:solidFill>
                  <a:srgbClr val="CCAE79"/>
                </a:solidFill>
                <a:latin typeface="Times New Roman"/>
                <a:ea typeface="+mn-ea"/>
                <a:cs typeface="Times New Roman"/>
              </a:rPr>
              <a:t>b</a:t>
            </a:r>
            <a:r>
              <a:rPr sz="2000" spc="-95" dirty="0">
                <a:solidFill>
                  <a:srgbClr val="CCAE79"/>
                </a:solidFill>
                <a:latin typeface="Times New Roman"/>
                <a:ea typeface="+mn-ea"/>
                <a:cs typeface="Times New Roman"/>
              </a:rPr>
              <a:t>e</a:t>
            </a:r>
            <a:r>
              <a:rPr sz="2000" spc="-100" dirty="0">
                <a:solidFill>
                  <a:srgbClr val="CCAE79"/>
                </a:solidFill>
                <a:latin typeface="Times New Roman"/>
                <a:ea typeface="+mn-ea"/>
                <a:cs typeface="Times New Roman"/>
              </a:rPr>
              <a:t>c</a:t>
            </a:r>
            <a:r>
              <a:rPr sz="2000" spc="-95" dirty="0">
                <a:solidFill>
                  <a:srgbClr val="CCAE79"/>
                </a:solidFill>
                <a:latin typeface="Times New Roman"/>
                <a:ea typeface="+mn-ea"/>
                <a:cs typeface="Times New Roman"/>
              </a:rPr>
              <a:t>o</a:t>
            </a:r>
            <a:r>
              <a:rPr sz="2000" spc="-130" dirty="0">
                <a:solidFill>
                  <a:srgbClr val="CCAE79"/>
                </a:solidFill>
                <a:latin typeface="Times New Roman"/>
                <a:ea typeface="+mn-ea"/>
                <a:cs typeface="Times New Roman"/>
              </a:rPr>
              <a:t>m</a:t>
            </a:r>
            <a:r>
              <a:rPr sz="2000" spc="-95" dirty="0">
                <a:solidFill>
                  <a:srgbClr val="CCAE79"/>
                </a:solidFill>
                <a:latin typeface="Times New Roman"/>
                <a:ea typeface="+mn-ea"/>
                <a:cs typeface="Times New Roman"/>
              </a:rPr>
              <a:t>e</a:t>
            </a:r>
            <a:r>
              <a:rPr sz="2000" spc="-80" dirty="0">
                <a:solidFill>
                  <a:srgbClr val="CCAE79"/>
                </a:solidFill>
                <a:latin typeface="Times New Roman"/>
                <a:ea typeface="+mn-ea"/>
                <a:cs typeface="Times New Roman"/>
              </a:rPr>
              <a:t>s</a:t>
            </a:r>
            <a:r>
              <a:rPr sz="2000" spc="-150" dirty="0">
                <a:solidFill>
                  <a:srgbClr val="CCAE79"/>
                </a:solidFill>
                <a:latin typeface="Times New Roman"/>
                <a:ea typeface="+mn-ea"/>
                <a:cs typeface="Times New Roman"/>
              </a:rPr>
              <a:t> </a:t>
            </a:r>
            <a:r>
              <a:rPr sz="2000" spc="-95" dirty="0">
                <a:solidFill>
                  <a:srgbClr val="CCAE79"/>
                </a:solidFill>
                <a:latin typeface="Times New Roman"/>
                <a:ea typeface="+mn-ea"/>
                <a:cs typeface="Times New Roman"/>
              </a:rPr>
              <a:t>a</a:t>
            </a:r>
            <a:r>
              <a:rPr sz="2000" spc="-90" dirty="0">
                <a:solidFill>
                  <a:srgbClr val="CCAE79"/>
                </a:solidFill>
                <a:latin typeface="Times New Roman"/>
                <a:ea typeface="+mn-ea"/>
                <a:cs typeface="Times New Roman"/>
              </a:rPr>
              <a:t>n</a:t>
            </a:r>
            <a:r>
              <a:rPr sz="2000" spc="-114" dirty="0">
                <a:solidFill>
                  <a:srgbClr val="CCAE79"/>
                </a:solidFill>
                <a:latin typeface="Times New Roman"/>
                <a:ea typeface="+mn-ea"/>
                <a:cs typeface="Times New Roman"/>
              </a:rPr>
              <a:t> </a:t>
            </a:r>
            <a:r>
              <a:rPr sz="2000" spc="-50" dirty="0">
                <a:solidFill>
                  <a:srgbClr val="CCAE79"/>
                </a:solidFill>
                <a:latin typeface="Times New Roman"/>
                <a:ea typeface="+mn-ea"/>
                <a:cs typeface="Times New Roman"/>
              </a:rPr>
              <a:t>i</a:t>
            </a:r>
            <a:r>
              <a:rPr sz="2000" spc="-80" dirty="0">
                <a:solidFill>
                  <a:srgbClr val="CCAE79"/>
                </a:solidFill>
                <a:latin typeface="Times New Roman"/>
                <a:ea typeface="+mn-ea"/>
                <a:cs typeface="Times New Roman"/>
              </a:rPr>
              <a:t>n</a:t>
            </a:r>
            <a:r>
              <a:rPr sz="2000" spc="-85" dirty="0">
                <a:solidFill>
                  <a:srgbClr val="CCAE79"/>
                </a:solidFill>
                <a:latin typeface="Times New Roman"/>
                <a:ea typeface="+mn-ea"/>
                <a:cs typeface="Times New Roman"/>
              </a:rPr>
              <a:t>c</a:t>
            </a:r>
            <a:r>
              <a:rPr sz="2000" spc="-70" dirty="0">
                <a:solidFill>
                  <a:srgbClr val="CCAE79"/>
                </a:solidFill>
                <a:latin typeface="Times New Roman"/>
                <a:ea typeface="+mn-ea"/>
                <a:cs typeface="Times New Roman"/>
              </a:rPr>
              <a:t>r</a:t>
            </a:r>
            <a:r>
              <a:rPr sz="2000" spc="-95" dirty="0">
                <a:solidFill>
                  <a:srgbClr val="CCAE79"/>
                </a:solidFill>
                <a:latin typeface="Times New Roman"/>
                <a:ea typeface="+mn-ea"/>
                <a:cs typeface="Times New Roman"/>
              </a:rPr>
              <a:t>ea</a:t>
            </a:r>
            <a:r>
              <a:rPr sz="2000" spc="-85" dirty="0">
                <a:solidFill>
                  <a:srgbClr val="CCAE79"/>
                </a:solidFill>
                <a:latin typeface="Times New Roman"/>
                <a:ea typeface="+mn-ea"/>
                <a:cs typeface="Times New Roman"/>
              </a:rPr>
              <a:t>s</a:t>
            </a:r>
            <a:r>
              <a:rPr sz="2000" spc="-40" dirty="0">
                <a:solidFill>
                  <a:srgbClr val="CCAE79"/>
                </a:solidFill>
                <a:latin typeface="Times New Roman"/>
                <a:ea typeface="+mn-ea"/>
                <a:cs typeface="Times New Roman"/>
              </a:rPr>
              <a:t>i</a:t>
            </a:r>
            <a:r>
              <a:rPr sz="2000" spc="-95" dirty="0">
                <a:solidFill>
                  <a:srgbClr val="CCAE79"/>
                </a:solidFill>
                <a:latin typeface="Times New Roman"/>
                <a:ea typeface="+mn-ea"/>
                <a:cs typeface="Times New Roman"/>
              </a:rPr>
              <a:t>n</a:t>
            </a:r>
            <a:r>
              <a:rPr sz="2000" spc="-80" dirty="0">
                <a:solidFill>
                  <a:srgbClr val="CCAE79"/>
                </a:solidFill>
                <a:latin typeface="Times New Roman"/>
                <a:ea typeface="+mn-ea"/>
                <a:cs typeface="Times New Roman"/>
              </a:rPr>
              <a:t>g</a:t>
            </a:r>
            <a:r>
              <a:rPr sz="2000" spc="-50" dirty="0">
                <a:solidFill>
                  <a:srgbClr val="CCAE79"/>
                </a:solidFill>
                <a:latin typeface="Times New Roman"/>
                <a:ea typeface="+mn-ea"/>
                <a:cs typeface="Times New Roman"/>
              </a:rPr>
              <a:t>l</a:t>
            </a:r>
            <a:r>
              <a:rPr sz="2000" spc="-80" dirty="0">
                <a:solidFill>
                  <a:srgbClr val="CCAE79"/>
                </a:solidFill>
                <a:latin typeface="Times New Roman"/>
                <a:ea typeface="+mn-ea"/>
                <a:cs typeface="Times New Roman"/>
              </a:rPr>
              <a:t>y</a:t>
            </a:r>
            <a:r>
              <a:rPr sz="2000" spc="-125" dirty="0">
                <a:solidFill>
                  <a:srgbClr val="CCAE79"/>
                </a:solidFill>
                <a:latin typeface="Times New Roman"/>
                <a:ea typeface="+mn-ea"/>
                <a:cs typeface="Times New Roman"/>
              </a:rPr>
              <a:t> </a:t>
            </a:r>
            <a:r>
              <a:rPr sz="2000" spc="-55" dirty="0">
                <a:solidFill>
                  <a:srgbClr val="CCAE79"/>
                </a:solidFill>
                <a:latin typeface="Times New Roman"/>
                <a:ea typeface="+mn-ea"/>
                <a:cs typeface="Times New Roman"/>
              </a:rPr>
              <a:t>f</a:t>
            </a:r>
            <a:r>
              <a:rPr sz="2000" spc="-80" dirty="0">
                <a:solidFill>
                  <a:srgbClr val="CCAE79"/>
                </a:solidFill>
                <a:latin typeface="Times New Roman"/>
                <a:ea typeface="+mn-ea"/>
                <a:cs typeface="Times New Roman"/>
              </a:rPr>
              <a:t>o</a:t>
            </a:r>
            <a:r>
              <a:rPr sz="2000" spc="-60" dirty="0">
                <a:solidFill>
                  <a:srgbClr val="CCAE79"/>
                </a:solidFill>
                <a:latin typeface="Times New Roman"/>
                <a:ea typeface="+mn-ea"/>
                <a:cs typeface="Times New Roman"/>
              </a:rPr>
              <a:t>r</a:t>
            </a:r>
            <a:r>
              <a:rPr sz="2000" spc="-130" dirty="0">
                <a:solidFill>
                  <a:srgbClr val="CCAE79"/>
                </a:solidFill>
                <a:latin typeface="Times New Roman"/>
                <a:ea typeface="+mn-ea"/>
                <a:cs typeface="Times New Roman"/>
              </a:rPr>
              <a:t>m</a:t>
            </a:r>
            <a:r>
              <a:rPr sz="2000" spc="-50" dirty="0">
                <a:solidFill>
                  <a:srgbClr val="CCAE79"/>
                </a:solidFill>
                <a:latin typeface="Times New Roman"/>
                <a:ea typeface="+mn-ea"/>
                <a:cs typeface="Times New Roman"/>
              </a:rPr>
              <a:t>i</a:t>
            </a:r>
            <a:r>
              <a:rPr sz="2000" spc="-95" dirty="0">
                <a:solidFill>
                  <a:srgbClr val="CCAE79"/>
                </a:solidFill>
                <a:latin typeface="Times New Roman"/>
                <a:ea typeface="+mn-ea"/>
                <a:cs typeface="Times New Roman"/>
              </a:rPr>
              <a:t>dab</a:t>
            </a:r>
            <a:r>
              <a:rPr sz="2000" spc="-65" dirty="0">
                <a:solidFill>
                  <a:srgbClr val="CCAE79"/>
                </a:solidFill>
                <a:latin typeface="Times New Roman"/>
                <a:ea typeface="+mn-ea"/>
                <a:cs typeface="Times New Roman"/>
              </a:rPr>
              <a:t>le</a:t>
            </a:r>
            <a:r>
              <a:rPr sz="2000" dirty="0">
                <a:solidFill>
                  <a:srgbClr val="CCAE79"/>
                </a:solidFill>
                <a:latin typeface="Times New Roman"/>
                <a:ea typeface="+mn-ea"/>
                <a:cs typeface="Times New Roman"/>
              </a:rPr>
              <a:t> </a:t>
            </a:r>
            <a:r>
              <a:rPr sz="2000" spc="-215"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ma</a:t>
            </a:r>
            <a:r>
              <a:rPr sz="2000" spc="-30" dirty="0">
                <a:solidFill>
                  <a:srgbClr val="CCAE79"/>
                </a:solidFill>
                <a:latin typeface="Times New Roman"/>
                <a:ea typeface="+mn-ea"/>
                <a:cs typeface="Times New Roman"/>
              </a:rPr>
              <a:t>r</a:t>
            </a:r>
            <a:r>
              <a:rPr sz="2000" spc="-15" dirty="0">
                <a:solidFill>
                  <a:srgbClr val="CCAE79"/>
                </a:solidFill>
                <a:latin typeface="Times New Roman"/>
                <a:ea typeface="+mn-ea"/>
                <a:cs typeface="Times New Roman"/>
              </a:rPr>
              <a:t>ke</a:t>
            </a:r>
            <a:r>
              <a:rPr sz="2000" spc="-20" dirty="0">
                <a:solidFill>
                  <a:srgbClr val="CCAE79"/>
                </a:solidFill>
                <a:latin typeface="Times New Roman"/>
                <a:ea typeface="+mn-ea"/>
                <a:cs typeface="Times New Roman"/>
              </a:rPr>
              <a:t>t</a:t>
            </a:r>
            <a:r>
              <a:rPr sz="2000" spc="-15" dirty="0">
                <a:solidFill>
                  <a:srgbClr val="CCAE79"/>
                </a:solidFill>
                <a:latin typeface="Times New Roman"/>
                <a:ea typeface="+mn-ea"/>
                <a:cs typeface="Times New Roman"/>
              </a:rPr>
              <a:t>in</a:t>
            </a:r>
            <a:r>
              <a:rPr sz="2000" spc="-10" dirty="0">
                <a:solidFill>
                  <a:srgbClr val="CCAE79"/>
                </a:solidFill>
                <a:latin typeface="Times New Roman"/>
                <a:ea typeface="+mn-ea"/>
                <a:cs typeface="Times New Roman"/>
              </a:rPr>
              <a:t>g</a:t>
            </a:r>
            <a:r>
              <a:rPr sz="2000" spc="-5"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pla</a:t>
            </a:r>
            <a:r>
              <a:rPr sz="2000" spc="-25" dirty="0">
                <a:solidFill>
                  <a:srgbClr val="CCAE79"/>
                </a:solidFill>
                <a:latin typeface="Times New Roman"/>
                <a:ea typeface="+mn-ea"/>
                <a:cs typeface="Times New Roman"/>
              </a:rPr>
              <a:t>tfo</a:t>
            </a:r>
            <a:r>
              <a:rPr sz="2000" spc="-30" dirty="0">
                <a:solidFill>
                  <a:srgbClr val="CCAE79"/>
                </a:solidFill>
                <a:latin typeface="Times New Roman"/>
                <a:ea typeface="+mn-ea"/>
                <a:cs typeface="Times New Roman"/>
              </a:rPr>
              <a:t>r</a:t>
            </a:r>
            <a:r>
              <a:rPr sz="2000" spc="-15" dirty="0">
                <a:solidFill>
                  <a:srgbClr val="CCAE79"/>
                </a:solidFill>
                <a:latin typeface="Times New Roman"/>
                <a:ea typeface="+mn-ea"/>
                <a:cs typeface="Times New Roman"/>
              </a:rPr>
              <a:t>m</a:t>
            </a:r>
            <a:r>
              <a:rPr sz="2000" spc="-170" dirty="0">
                <a:solidFill>
                  <a:srgbClr val="CCAE79"/>
                </a:solidFill>
                <a:latin typeface="Times New Roman"/>
                <a:ea typeface="+mn-ea"/>
                <a:cs typeface="Times New Roman"/>
              </a:rPr>
              <a:t> </a:t>
            </a:r>
            <a:r>
              <a:rPr sz="2000" spc="-20" dirty="0">
                <a:solidFill>
                  <a:srgbClr val="CCAE79"/>
                </a:solidFill>
                <a:latin typeface="Times New Roman"/>
                <a:ea typeface="+mn-ea"/>
                <a:cs typeface="Times New Roman"/>
              </a:rPr>
              <a:t>f</a:t>
            </a:r>
            <a:r>
              <a:rPr sz="2000" spc="5" dirty="0">
                <a:solidFill>
                  <a:srgbClr val="CCAE79"/>
                </a:solidFill>
                <a:latin typeface="Times New Roman"/>
                <a:ea typeface="+mn-ea"/>
                <a:cs typeface="Times New Roman"/>
              </a:rPr>
              <a:t>o</a:t>
            </a:r>
            <a:r>
              <a:rPr sz="2000" spc="-10" dirty="0">
                <a:solidFill>
                  <a:srgbClr val="CCAE79"/>
                </a:solidFill>
                <a:latin typeface="Times New Roman"/>
                <a:ea typeface="+mn-ea"/>
                <a:cs typeface="Times New Roman"/>
              </a:rPr>
              <a:t>r</a:t>
            </a:r>
            <a:r>
              <a:rPr sz="2000" spc="-80" dirty="0">
                <a:solidFill>
                  <a:srgbClr val="CCAE79"/>
                </a:solidFill>
                <a:latin typeface="Times New Roman"/>
                <a:ea typeface="+mn-ea"/>
                <a:cs typeface="Times New Roman"/>
              </a:rPr>
              <a:t> </a:t>
            </a:r>
            <a:r>
              <a:rPr sz="2000" spc="-60" dirty="0">
                <a:solidFill>
                  <a:srgbClr val="CCAE79"/>
                </a:solidFill>
                <a:latin typeface="Times New Roman"/>
                <a:ea typeface="+mn-ea"/>
                <a:cs typeface="Times New Roman"/>
              </a:rPr>
              <a:t>p</a:t>
            </a:r>
            <a:r>
              <a:rPr sz="2000" spc="-140"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r</a:t>
            </a:r>
            <a:r>
              <a:rPr sz="2000" spc="85" dirty="0">
                <a:solidFill>
                  <a:srgbClr val="CCAE79"/>
                </a:solidFill>
                <a:latin typeface="Times New Roman"/>
                <a:ea typeface="+mn-ea"/>
                <a:cs typeface="Times New Roman"/>
              </a:rPr>
              <a:t>t</a:t>
            </a:r>
            <a:r>
              <a:rPr sz="2000" spc="-40" dirty="0">
                <a:solidFill>
                  <a:srgbClr val="CCAE79"/>
                </a:solidFill>
                <a:latin typeface="Times New Roman"/>
                <a:ea typeface="+mn-ea"/>
                <a:cs typeface="Times New Roman"/>
              </a:rPr>
              <a:t>n</a:t>
            </a:r>
            <a:r>
              <a:rPr sz="2000" spc="-110" dirty="0">
                <a:solidFill>
                  <a:srgbClr val="CCAE79"/>
                </a:solidFill>
                <a:latin typeface="Times New Roman"/>
                <a:ea typeface="+mn-ea"/>
                <a:cs typeface="Times New Roman"/>
              </a:rPr>
              <a:t>e</a:t>
            </a:r>
            <a:r>
              <a:rPr sz="2000" spc="5" dirty="0">
                <a:solidFill>
                  <a:srgbClr val="CCAE79"/>
                </a:solidFill>
                <a:latin typeface="Times New Roman"/>
                <a:ea typeface="+mn-ea"/>
                <a:cs typeface="Times New Roman"/>
              </a:rPr>
              <a:t>r</a:t>
            </a:r>
            <a:r>
              <a:rPr sz="2000" spc="-185" dirty="0">
                <a:solidFill>
                  <a:srgbClr val="CCAE79"/>
                </a:solidFill>
                <a:latin typeface="Times New Roman"/>
                <a:ea typeface="+mn-ea"/>
                <a:cs typeface="Times New Roman"/>
              </a:rPr>
              <a:t>s</a:t>
            </a:r>
            <a:r>
              <a:rPr sz="2000" spc="-95" dirty="0">
                <a:solidFill>
                  <a:srgbClr val="CCAE79"/>
                </a:solidFill>
                <a:latin typeface="Times New Roman"/>
                <a:ea typeface="+mn-ea"/>
                <a:cs typeface="Times New Roman"/>
              </a:rPr>
              <a:t> an</a:t>
            </a:r>
            <a:r>
              <a:rPr sz="2000" spc="-90" dirty="0">
                <a:solidFill>
                  <a:srgbClr val="CCAE79"/>
                </a:solidFill>
                <a:latin typeface="Times New Roman"/>
                <a:ea typeface="+mn-ea"/>
                <a:cs typeface="Times New Roman"/>
              </a:rPr>
              <a:t>d </a:t>
            </a:r>
            <a:r>
              <a:rPr sz="2000" spc="-20" dirty="0">
                <a:solidFill>
                  <a:srgbClr val="CCAE79"/>
                </a:solidFill>
                <a:latin typeface="Times New Roman"/>
                <a:ea typeface="+mn-ea"/>
                <a:cs typeface="Times New Roman"/>
              </a:rPr>
              <a:t>o</a:t>
            </a:r>
            <a:r>
              <a:rPr sz="2000" spc="5" dirty="0">
                <a:solidFill>
                  <a:srgbClr val="CCAE79"/>
                </a:solidFill>
                <a:latin typeface="Times New Roman"/>
                <a:ea typeface="+mn-ea"/>
                <a:cs typeface="Times New Roman"/>
              </a:rPr>
              <a:t>r</a:t>
            </a:r>
            <a:r>
              <a:rPr sz="2000" spc="-130" dirty="0">
                <a:solidFill>
                  <a:srgbClr val="CCAE79"/>
                </a:solidFill>
                <a:latin typeface="Times New Roman"/>
                <a:ea typeface="+mn-ea"/>
                <a:cs typeface="Times New Roman"/>
              </a:rPr>
              <a:t>g</a:t>
            </a:r>
            <a:r>
              <a:rPr sz="2000" spc="-140" dirty="0">
                <a:solidFill>
                  <a:srgbClr val="CCAE79"/>
                </a:solidFill>
                <a:latin typeface="Times New Roman"/>
                <a:ea typeface="+mn-ea"/>
                <a:cs typeface="Times New Roman"/>
              </a:rPr>
              <a:t>a</a:t>
            </a:r>
            <a:r>
              <a:rPr sz="2000" spc="-60" dirty="0">
                <a:solidFill>
                  <a:srgbClr val="CCAE79"/>
                </a:solidFill>
                <a:latin typeface="Times New Roman"/>
                <a:ea typeface="+mn-ea"/>
                <a:cs typeface="Times New Roman"/>
              </a:rPr>
              <a:t>n</a:t>
            </a:r>
            <a:r>
              <a:rPr sz="2000" spc="-5" dirty="0">
                <a:solidFill>
                  <a:srgbClr val="CCAE79"/>
                </a:solidFill>
                <a:latin typeface="Times New Roman"/>
                <a:ea typeface="+mn-ea"/>
                <a:cs typeface="Times New Roman"/>
              </a:rPr>
              <a:t>i</a:t>
            </a:r>
            <a:r>
              <a:rPr sz="2000" spc="-200" dirty="0">
                <a:solidFill>
                  <a:srgbClr val="CCAE79"/>
                </a:solidFill>
                <a:latin typeface="Times New Roman"/>
                <a:ea typeface="+mn-ea"/>
                <a:cs typeface="Times New Roman"/>
              </a:rPr>
              <a:t>z</a:t>
            </a:r>
            <a:r>
              <a:rPr sz="2000" spc="-140" dirty="0">
                <a:solidFill>
                  <a:srgbClr val="CCAE79"/>
                </a:solidFill>
                <a:latin typeface="Times New Roman"/>
                <a:ea typeface="+mn-ea"/>
                <a:cs typeface="Times New Roman"/>
              </a:rPr>
              <a:t>a</a:t>
            </a:r>
            <a:r>
              <a:rPr sz="2000" spc="85"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35" dirty="0">
                <a:solidFill>
                  <a:srgbClr val="CCAE79"/>
                </a:solidFill>
                <a:latin typeface="Times New Roman"/>
                <a:ea typeface="+mn-ea"/>
                <a:cs typeface="Times New Roman"/>
              </a:rPr>
              <a:t>o</a:t>
            </a:r>
            <a:r>
              <a:rPr sz="2000" spc="-75" dirty="0">
                <a:solidFill>
                  <a:srgbClr val="CCAE79"/>
                </a:solidFill>
                <a:latin typeface="Times New Roman"/>
                <a:ea typeface="+mn-ea"/>
                <a:cs typeface="Times New Roman"/>
              </a:rPr>
              <a:t>n</a:t>
            </a:r>
            <a:r>
              <a:rPr sz="2000" spc="-185" dirty="0">
                <a:solidFill>
                  <a:srgbClr val="CCAE79"/>
                </a:solidFill>
                <a:latin typeface="Times New Roman"/>
                <a:ea typeface="+mn-ea"/>
                <a:cs typeface="Times New Roman"/>
              </a:rPr>
              <a:t>s</a:t>
            </a:r>
            <a:r>
              <a:rPr sz="2000" spc="-95" dirty="0">
                <a:solidFill>
                  <a:srgbClr val="CCAE79"/>
                </a:solidFill>
                <a:latin typeface="Times New Roman"/>
                <a:ea typeface="+mn-ea"/>
                <a:cs typeface="Times New Roman"/>
              </a:rPr>
              <a:t> </a:t>
            </a:r>
            <a:r>
              <a:rPr sz="2000" spc="-20" dirty="0">
                <a:solidFill>
                  <a:srgbClr val="CCAE79"/>
                </a:solidFill>
                <a:latin typeface="Times New Roman"/>
                <a:ea typeface="+mn-ea"/>
                <a:cs typeface="Times New Roman"/>
              </a:rPr>
              <a:t>t</a:t>
            </a:r>
            <a:r>
              <a:rPr sz="2000" spc="-10" dirty="0">
                <a:solidFill>
                  <a:srgbClr val="CCAE79"/>
                </a:solidFill>
                <a:latin typeface="Times New Roman"/>
                <a:ea typeface="+mn-ea"/>
                <a:cs typeface="Times New Roman"/>
              </a:rPr>
              <a:t>o</a:t>
            </a:r>
            <a:r>
              <a:rPr sz="2000" spc="-50" dirty="0">
                <a:solidFill>
                  <a:srgbClr val="CCAE79"/>
                </a:solidFill>
                <a:latin typeface="Times New Roman"/>
                <a:ea typeface="+mn-ea"/>
                <a:cs typeface="Times New Roman"/>
              </a:rPr>
              <a:t> </a:t>
            </a:r>
            <a:r>
              <a:rPr sz="2000" spc="-70" dirty="0">
                <a:solidFill>
                  <a:srgbClr val="CCAE79"/>
                </a:solidFill>
                <a:latin typeface="Times New Roman"/>
                <a:ea typeface="+mn-ea"/>
                <a:cs typeface="Times New Roman"/>
              </a:rPr>
              <a:t>g</a:t>
            </a:r>
            <a:r>
              <a:rPr sz="2000" spc="-80" dirty="0">
                <a:solidFill>
                  <a:srgbClr val="CCAE79"/>
                </a:solidFill>
                <a:latin typeface="Times New Roman"/>
                <a:ea typeface="+mn-ea"/>
                <a:cs typeface="Times New Roman"/>
              </a:rPr>
              <a:t>a</a:t>
            </a:r>
            <a:r>
              <a:rPr sz="2000" spc="-60" dirty="0">
                <a:solidFill>
                  <a:srgbClr val="CCAE79"/>
                </a:solidFill>
                <a:latin typeface="Times New Roman"/>
                <a:ea typeface="+mn-ea"/>
                <a:cs typeface="Times New Roman"/>
              </a:rPr>
              <a:t>r</a:t>
            </a:r>
            <a:r>
              <a:rPr sz="2000" spc="-80" dirty="0">
                <a:solidFill>
                  <a:srgbClr val="CCAE79"/>
                </a:solidFill>
                <a:latin typeface="Times New Roman"/>
                <a:ea typeface="+mn-ea"/>
                <a:cs typeface="Times New Roman"/>
              </a:rPr>
              <a:t>ne</a:t>
            </a:r>
            <a:r>
              <a:rPr sz="2000" spc="-45" dirty="0">
                <a:solidFill>
                  <a:srgbClr val="CCAE79"/>
                </a:solidFill>
                <a:latin typeface="Times New Roman"/>
                <a:ea typeface="+mn-ea"/>
                <a:cs typeface="Times New Roman"/>
              </a:rPr>
              <a:t>r</a:t>
            </a:r>
            <a:r>
              <a:rPr sz="2000" spc="-60" dirty="0">
                <a:solidFill>
                  <a:srgbClr val="CCAE79"/>
                </a:solidFill>
                <a:latin typeface="Times New Roman"/>
                <a:ea typeface="+mn-ea"/>
                <a:cs typeface="Times New Roman"/>
              </a:rPr>
              <a:t> </a:t>
            </a:r>
            <a:r>
              <a:rPr sz="2000" spc="85" dirty="0">
                <a:solidFill>
                  <a:srgbClr val="CCAE79"/>
                </a:solidFill>
                <a:latin typeface="Times New Roman"/>
                <a:ea typeface="+mn-ea"/>
                <a:cs typeface="Times New Roman"/>
              </a:rPr>
              <a:t>t</a:t>
            </a:r>
            <a:r>
              <a:rPr sz="2000" spc="-140"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r</a:t>
            </a:r>
            <a:r>
              <a:rPr sz="2000" spc="-130" dirty="0">
                <a:solidFill>
                  <a:srgbClr val="CCAE79"/>
                </a:solidFill>
                <a:latin typeface="Times New Roman"/>
                <a:ea typeface="+mn-ea"/>
                <a:cs typeface="Times New Roman"/>
              </a:rPr>
              <a:t>g</a:t>
            </a:r>
            <a:r>
              <a:rPr sz="2000" spc="-110" dirty="0">
                <a:solidFill>
                  <a:srgbClr val="CCAE79"/>
                </a:solidFill>
                <a:latin typeface="Times New Roman"/>
                <a:ea typeface="+mn-ea"/>
                <a:cs typeface="Times New Roman"/>
              </a:rPr>
              <a:t>e</a:t>
            </a:r>
            <a:r>
              <a:rPr sz="2000" spc="70" dirty="0">
                <a:solidFill>
                  <a:srgbClr val="CCAE79"/>
                </a:solidFill>
                <a:latin typeface="Times New Roman"/>
                <a:ea typeface="+mn-ea"/>
                <a:cs typeface="Times New Roman"/>
              </a:rPr>
              <a:t>t</a:t>
            </a:r>
            <a:r>
              <a:rPr sz="2000" spc="-110" dirty="0">
                <a:solidFill>
                  <a:srgbClr val="CCAE79"/>
                </a:solidFill>
                <a:latin typeface="Times New Roman"/>
                <a:ea typeface="+mn-ea"/>
                <a:cs typeface="Times New Roman"/>
              </a:rPr>
              <a:t>e</a:t>
            </a:r>
            <a:r>
              <a:rPr sz="2000" spc="-65" dirty="0">
                <a:solidFill>
                  <a:srgbClr val="CCAE79"/>
                </a:solidFill>
                <a:latin typeface="Times New Roman"/>
                <a:ea typeface="+mn-ea"/>
                <a:cs typeface="Times New Roman"/>
              </a:rPr>
              <a:t>d</a:t>
            </a:r>
            <a:r>
              <a:rPr sz="2000" spc="-105" dirty="0">
                <a:solidFill>
                  <a:srgbClr val="CCAE79"/>
                </a:solidFill>
                <a:latin typeface="Times New Roman"/>
                <a:ea typeface="+mn-ea"/>
                <a:cs typeface="Times New Roman"/>
              </a:rPr>
              <a:t> </a:t>
            </a:r>
            <a:r>
              <a:rPr sz="2000" spc="-110" dirty="0">
                <a:solidFill>
                  <a:srgbClr val="CCAE79"/>
                </a:solidFill>
                <a:latin typeface="Times New Roman"/>
                <a:ea typeface="+mn-ea"/>
                <a:cs typeface="Times New Roman"/>
              </a:rPr>
              <a:t>ex</a:t>
            </a:r>
            <a:r>
              <a:rPr sz="2000" spc="-75" dirty="0">
                <a:solidFill>
                  <a:srgbClr val="CCAE79"/>
                </a:solidFill>
                <a:latin typeface="Times New Roman"/>
                <a:ea typeface="+mn-ea"/>
                <a:cs typeface="Times New Roman"/>
              </a:rPr>
              <a:t>p</a:t>
            </a:r>
            <a:r>
              <a:rPr sz="2000" spc="-70" dirty="0">
                <a:solidFill>
                  <a:srgbClr val="CCAE79"/>
                </a:solidFill>
                <a:latin typeface="Times New Roman"/>
                <a:ea typeface="+mn-ea"/>
                <a:cs typeface="Times New Roman"/>
              </a:rPr>
              <a:t>o</a:t>
            </a:r>
            <a:r>
              <a:rPr sz="2000" spc="-185" dirty="0">
                <a:solidFill>
                  <a:srgbClr val="CCAE79"/>
                </a:solidFill>
                <a:latin typeface="Times New Roman"/>
                <a:ea typeface="+mn-ea"/>
                <a:cs typeface="Times New Roman"/>
              </a:rPr>
              <a:t>s</a:t>
            </a:r>
            <a:r>
              <a:rPr sz="2000" spc="-50" dirty="0">
                <a:solidFill>
                  <a:srgbClr val="CCAE79"/>
                </a:solidFill>
                <a:latin typeface="Times New Roman"/>
                <a:ea typeface="+mn-ea"/>
                <a:cs typeface="Times New Roman"/>
              </a:rPr>
              <a:t>u</a:t>
            </a:r>
            <a:r>
              <a:rPr sz="2000" spc="5" dirty="0">
                <a:solidFill>
                  <a:srgbClr val="CCAE79"/>
                </a:solidFill>
                <a:latin typeface="Times New Roman"/>
                <a:ea typeface="+mn-ea"/>
                <a:cs typeface="Times New Roman"/>
              </a:rPr>
              <a:t>r</a:t>
            </a:r>
            <a:r>
              <a:rPr sz="2000" spc="-110" dirty="0">
                <a:solidFill>
                  <a:srgbClr val="CCAE79"/>
                </a:solidFill>
                <a:latin typeface="Times New Roman"/>
                <a:ea typeface="+mn-ea"/>
                <a:cs typeface="Times New Roman"/>
              </a:rPr>
              <a:t>e</a:t>
            </a:r>
            <a:endParaRPr sz="2000" dirty="0">
              <a:solidFill>
                <a:srgbClr val="CCAE79"/>
              </a:solidFill>
              <a:latin typeface="Times New Roman"/>
              <a:ea typeface="+mn-ea"/>
              <a:cs typeface="Times New Roman"/>
            </a:endParaRPr>
          </a:p>
        </p:txBody>
      </p:sp>
      <p:sp>
        <p:nvSpPr>
          <p:cNvPr id="7" name="object 7"/>
          <p:cNvSpPr txBox="1"/>
          <p:nvPr/>
        </p:nvSpPr>
        <p:spPr>
          <a:xfrm>
            <a:off x="1295400" y="4343400"/>
            <a:ext cx="7543800" cy="2649443"/>
          </a:xfrm>
          <a:prstGeom prst="rect">
            <a:avLst/>
          </a:prstGeom>
        </p:spPr>
        <p:txBody>
          <a:bodyPr lIns="0" tIns="0" rIns="0" bIns="0">
            <a:spAutoFit/>
            <a:scene3d>
              <a:camera prst="obliqueTopLeft"/>
              <a:lightRig rig="threePt" dir="t"/>
            </a:scene3d>
          </a:bodyPr>
          <a:lstStyle/>
          <a:p>
            <a:pPr marL="12700" algn="just" fontAlgn="auto">
              <a:spcBef>
                <a:spcPts val="0"/>
              </a:spcBef>
              <a:spcAft>
                <a:spcPts val="0"/>
              </a:spcAft>
              <a:defRPr/>
            </a:pPr>
            <a:r>
              <a:rPr sz="2000" spc="-165" dirty="0">
                <a:solidFill>
                  <a:srgbClr val="CCAE79"/>
                </a:solidFill>
                <a:latin typeface="Times New Roman"/>
                <a:ea typeface="+mn-ea"/>
                <a:cs typeface="Times New Roman"/>
              </a:rPr>
              <a:t>P</a:t>
            </a:r>
            <a:r>
              <a:rPr sz="2000" spc="-90" dirty="0">
                <a:solidFill>
                  <a:srgbClr val="CCAE79"/>
                </a:solidFill>
                <a:latin typeface="Times New Roman"/>
                <a:ea typeface="+mn-ea"/>
                <a:cs typeface="Times New Roman"/>
              </a:rPr>
              <a:t>r</a:t>
            </a:r>
            <a:r>
              <a:rPr sz="2000" spc="-130" dirty="0">
                <a:solidFill>
                  <a:srgbClr val="CCAE79"/>
                </a:solidFill>
                <a:latin typeface="Times New Roman"/>
                <a:ea typeface="+mn-ea"/>
                <a:cs typeface="Times New Roman"/>
              </a:rPr>
              <a:t>o</a:t>
            </a:r>
            <a:r>
              <a:rPr sz="2000" spc="-120" dirty="0">
                <a:solidFill>
                  <a:srgbClr val="CCAE79"/>
                </a:solidFill>
                <a:latin typeface="Times New Roman"/>
                <a:ea typeface="+mn-ea"/>
                <a:cs typeface="Times New Roman"/>
              </a:rPr>
              <a:t>v</a:t>
            </a:r>
            <a:r>
              <a:rPr sz="2000" spc="-40" dirty="0">
                <a:solidFill>
                  <a:srgbClr val="CCAE79"/>
                </a:solidFill>
                <a:latin typeface="Times New Roman"/>
                <a:ea typeface="+mn-ea"/>
                <a:cs typeface="Times New Roman"/>
              </a:rPr>
              <a:t>i</a:t>
            </a:r>
            <a:r>
              <a:rPr sz="2000" spc="-155" dirty="0">
                <a:solidFill>
                  <a:srgbClr val="CCAE79"/>
                </a:solidFill>
                <a:latin typeface="Times New Roman"/>
                <a:ea typeface="+mn-ea"/>
                <a:cs typeface="Times New Roman"/>
              </a:rPr>
              <a:t>d</a:t>
            </a:r>
            <a:r>
              <a:rPr sz="2000" spc="-140" dirty="0">
                <a:solidFill>
                  <a:srgbClr val="CCAE79"/>
                </a:solidFill>
                <a:latin typeface="Times New Roman"/>
                <a:ea typeface="+mn-ea"/>
                <a:cs typeface="Times New Roman"/>
              </a:rPr>
              <a:t>e</a:t>
            </a:r>
            <a:r>
              <a:rPr sz="2000" spc="-120" dirty="0">
                <a:solidFill>
                  <a:srgbClr val="CCAE79"/>
                </a:solidFill>
                <a:latin typeface="Times New Roman"/>
                <a:ea typeface="+mn-ea"/>
                <a:cs typeface="Times New Roman"/>
              </a:rPr>
              <a:t>s</a:t>
            </a:r>
            <a:r>
              <a:rPr sz="2000" dirty="0">
                <a:solidFill>
                  <a:srgbClr val="CCAE79"/>
                </a:solidFill>
                <a:latin typeface="Times New Roman"/>
                <a:ea typeface="+mn-ea"/>
                <a:cs typeface="Times New Roman"/>
              </a:rPr>
              <a:t> </a:t>
            </a:r>
            <a:r>
              <a:rPr sz="2000" spc="-190" dirty="0">
                <a:solidFill>
                  <a:srgbClr val="CCAE79"/>
                </a:solidFill>
                <a:latin typeface="Times New Roman"/>
                <a:ea typeface="+mn-ea"/>
                <a:cs typeface="Times New Roman"/>
              </a:rPr>
              <a:t> </a:t>
            </a:r>
            <a:r>
              <a:rPr sz="2000" spc="-140" dirty="0">
                <a:solidFill>
                  <a:srgbClr val="CCAE79"/>
                </a:solidFill>
                <a:latin typeface="Times New Roman"/>
                <a:ea typeface="+mn-ea"/>
                <a:cs typeface="Times New Roman"/>
              </a:rPr>
              <a:t>a</a:t>
            </a:r>
            <a:r>
              <a:rPr sz="2000" spc="-110" dirty="0">
                <a:solidFill>
                  <a:srgbClr val="CCAE79"/>
                </a:solidFill>
                <a:latin typeface="Times New Roman"/>
                <a:ea typeface="+mn-ea"/>
                <a:cs typeface="Times New Roman"/>
              </a:rPr>
              <a:t>cc</a:t>
            </a:r>
            <a:r>
              <a:rPr sz="2000" spc="-140" dirty="0">
                <a:solidFill>
                  <a:srgbClr val="CCAE79"/>
                </a:solidFill>
                <a:latin typeface="Times New Roman"/>
                <a:ea typeface="+mn-ea"/>
                <a:cs typeface="Times New Roman"/>
              </a:rPr>
              <a:t>e</a:t>
            </a:r>
            <a:r>
              <a:rPr sz="2000" spc="-120" dirty="0">
                <a:solidFill>
                  <a:srgbClr val="CCAE79"/>
                </a:solidFill>
                <a:latin typeface="Times New Roman"/>
                <a:ea typeface="+mn-ea"/>
                <a:cs typeface="Times New Roman"/>
              </a:rPr>
              <a:t>ss</a:t>
            </a:r>
            <a:r>
              <a:rPr sz="2000" spc="-130" dirty="0">
                <a:solidFill>
                  <a:srgbClr val="CCAE79"/>
                </a:solidFill>
                <a:latin typeface="Times New Roman"/>
                <a:ea typeface="+mn-ea"/>
                <a:cs typeface="Times New Roman"/>
              </a:rPr>
              <a:t> </a:t>
            </a:r>
            <a:r>
              <a:rPr sz="2000" spc="-10" dirty="0">
                <a:solidFill>
                  <a:srgbClr val="CCAE79"/>
                </a:solidFill>
                <a:latin typeface="Times New Roman"/>
                <a:ea typeface="+mn-ea"/>
                <a:cs typeface="Times New Roman"/>
              </a:rPr>
              <a:t>t</a:t>
            </a:r>
            <a:r>
              <a:rPr sz="2000" dirty="0">
                <a:solidFill>
                  <a:srgbClr val="CCAE79"/>
                </a:solidFill>
                <a:latin typeface="Times New Roman"/>
                <a:ea typeface="+mn-ea"/>
                <a:cs typeface="Times New Roman"/>
              </a:rPr>
              <a:t>o</a:t>
            </a:r>
            <a:r>
              <a:rPr sz="2000" spc="-20" dirty="0">
                <a:solidFill>
                  <a:srgbClr val="CCAE79"/>
                </a:solidFill>
                <a:latin typeface="Times New Roman"/>
                <a:ea typeface="+mn-ea"/>
                <a:cs typeface="Times New Roman"/>
              </a:rPr>
              <a:t> </a:t>
            </a:r>
            <a:r>
              <a:rPr sz="2000" spc="-10" dirty="0">
                <a:solidFill>
                  <a:srgbClr val="CCAE79"/>
                </a:solidFill>
                <a:latin typeface="Times New Roman"/>
                <a:ea typeface="+mn-ea"/>
                <a:cs typeface="Times New Roman"/>
              </a:rPr>
              <a:t>t</a:t>
            </a:r>
            <a:r>
              <a:rPr sz="2000" spc="10" dirty="0">
                <a:solidFill>
                  <a:srgbClr val="CCAE79"/>
                </a:solidFill>
                <a:latin typeface="Times New Roman"/>
                <a:ea typeface="+mn-ea"/>
                <a:cs typeface="Times New Roman"/>
              </a:rPr>
              <a:t>h</a:t>
            </a:r>
            <a:r>
              <a:rPr sz="2000" dirty="0">
                <a:solidFill>
                  <a:srgbClr val="CCAE79"/>
                </a:solidFill>
                <a:latin typeface="Times New Roman"/>
                <a:ea typeface="+mn-ea"/>
                <a:cs typeface="Times New Roman"/>
              </a:rPr>
              <a:t>e</a:t>
            </a:r>
            <a:r>
              <a:rPr sz="2000" spc="-155" dirty="0">
                <a:solidFill>
                  <a:srgbClr val="CCAE79"/>
                </a:solidFill>
                <a:latin typeface="Times New Roman"/>
                <a:ea typeface="+mn-ea"/>
                <a:cs typeface="Times New Roman"/>
              </a:rPr>
              <a:t> </a:t>
            </a:r>
            <a:r>
              <a:rPr sz="2000" spc="-35" dirty="0">
                <a:solidFill>
                  <a:srgbClr val="CCAE79"/>
                </a:solidFill>
                <a:latin typeface="Times New Roman"/>
                <a:ea typeface="+mn-ea"/>
                <a:cs typeface="Times New Roman"/>
              </a:rPr>
              <a:t>I</a:t>
            </a:r>
            <a:r>
              <a:rPr sz="2000" spc="-85" dirty="0">
                <a:solidFill>
                  <a:srgbClr val="CCAE79"/>
                </a:solidFill>
                <a:latin typeface="Times New Roman"/>
                <a:ea typeface="+mn-ea"/>
                <a:cs typeface="Times New Roman"/>
              </a:rPr>
              <a:t>n</a:t>
            </a:r>
            <a:r>
              <a:rPr sz="2000" spc="-105" dirty="0">
                <a:solidFill>
                  <a:srgbClr val="CCAE79"/>
                </a:solidFill>
                <a:latin typeface="Times New Roman"/>
                <a:ea typeface="+mn-ea"/>
                <a:cs typeface="Times New Roman"/>
              </a:rPr>
              <a:t>d</a:t>
            </a:r>
            <a:r>
              <a:rPr sz="2000" spc="-55" dirty="0">
                <a:solidFill>
                  <a:srgbClr val="CCAE79"/>
                </a:solidFill>
                <a:latin typeface="Times New Roman"/>
                <a:ea typeface="+mn-ea"/>
                <a:cs typeface="Times New Roman"/>
              </a:rPr>
              <a:t>i</a:t>
            </a:r>
            <a:r>
              <a:rPr sz="2000" spc="-85" dirty="0">
                <a:solidFill>
                  <a:srgbClr val="CCAE79"/>
                </a:solidFill>
                <a:latin typeface="Times New Roman"/>
                <a:ea typeface="+mn-ea"/>
                <a:cs typeface="Times New Roman"/>
              </a:rPr>
              <a:t>a</a:t>
            </a:r>
            <a:r>
              <a:rPr sz="2000" spc="-90" dirty="0">
                <a:solidFill>
                  <a:srgbClr val="CCAE79"/>
                </a:solidFill>
                <a:latin typeface="Times New Roman"/>
                <a:ea typeface="+mn-ea"/>
                <a:cs typeface="Times New Roman"/>
              </a:rPr>
              <a:t>n</a:t>
            </a:r>
            <a:r>
              <a:rPr sz="2000" spc="15" dirty="0">
                <a:solidFill>
                  <a:srgbClr val="CCAE79"/>
                </a:solidFill>
                <a:latin typeface="Times New Roman"/>
                <a:ea typeface="+mn-ea"/>
                <a:cs typeface="Times New Roman"/>
              </a:rPr>
              <a:t> </a:t>
            </a:r>
            <a:r>
              <a:rPr sz="2000" spc="-125" dirty="0">
                <a:solidFill>
                  <a:srgbClr val="CCAE79"/>
                </a:solidFill>
                <a:latin typeface="Times New Roman"/>
                <a:ea typeface="+mn-ea"/>
                <a:cs typeface="Times New Roman"/>
              </a:rPr>
              <a:t>D</a:t>
            </a:r>
            <a:r>
              <a:rPr sz="2000" spc="-30" dirty="0">
                <a:solidFill>
                  <a:srgbClr val="CCAE79"/>
                </a:solidFill>
                <a:latin typeface="Times New Roman"/>
                <a:ea typeface="+mn-ea"/>
                <a:cs typeface="Times New Roman"/>
              </a:rPr>
              <a:t>i</a:t>
            </a:r>
            <a:r>
              <a:rPr sz="2000" spc="-90" dirty="0">
                <a:solidFill>
                  <a:srgbClr val="CCAE79"/>
                </a:solidFill>
                <a:latin typeface="Times New Roman"/>
                <a:ea typeface="+mn-ea"/>
                <a:cs typeface="Times New Roman"/>
              </a:rPr>
              <a:t>as</a:t>
            </a:r>
            <a:r>
              <a:rPr sz="2000" spc="-105" dirty="0">
                <a:solidFill>
                  <a:srgbClr val="CCAE79"/>
                </a:solidFill>
                <a:latin typeface="Times New Roman"/>
                <a:ea typeface="+mn-ea"/>
                <a:cs typeface="Times New Roman"/>
              </a:rPr>
              <a:t>p</a:t>
            </a:r>
            <a:r>
              <a:rPr sz="2000" spc="-85" dirty="0">
                <a:solidFill>
                  <a:srgbClr val="CCAE79"/>
                </a:solidFill>
                <a:latin typeface="Times New Roman"/>
                <a:ea typeface="+mn-ea"/>
                <a:cs typeface="Times New Roman"/>
              </a:rPr>
              <a:t>o</a:t>
            </a:r>
            <a:r>
              <a:rPr sz="2000" spc="-65" dirty="0">
                <a:solidFill>
                  <a:srgbClr val="CCAE79"/>
                </a:solidFill>
                <a:latin typeface="Times New Roman"/>
                <a:ea typeface="+mn-ea"/>
                <a:cs typeface="Times New Roman"/>
              </a:rPr>
              <a:t>r</a:t>
            </a:r>
            <a:r>
              <a:rPr sz="2000" spc="-90" dirty="0">
                <a:solidFill>
                  <a:srgbClr val="CCAE79"/>
                </a:solidFill>
                <a:latin typeface="Times New Roman"/>
                <a:ea typeface="+mn-ea"/>
                <a:cs typeface="Times New Roman"/>
              </a:rPr>
              <a:t>a</a:t>
            </a:r>
            <a:r>
              <a:rPr sz="2000" spc="-70" dirty="0">
                <a:solidFill>
                  <a:srgbClr val="CCAE79"/>
                </a:solidFill>
                <a:latin typeface="Times New Roman"/>
                <a:ea typeface="+mn-ea"/>
                <a:cs typeface="Times New Roman"/>
              </a:rPr>
              <a:t> </a:t>
            </a:r>
            <a:r>
              <a:rPr sz="2000" spc="10" dirty="0">
                <a:solidFill>
                  <a:srgbClr val="CCAE79"/>
                </a:solidFill>
                <a:latin typeface="Times New Roman"/>
                <a:ea typeface="+mn-ea"/>
                <a:cs typeface="Times New Roman"/>
              </a:rPr>
              <a:t>i</a:t>
            </a:r>
            <a:r>
              <a:rPr sz="2000" dirty="0">
                <a:solidFill>
                  <a:srgbClr val="CCAE79"/>
                </a:solidFill>
                <a:latin typeface="Times New Roman"/>
                <a:ea typeface="+mn-ea"/>
                <a:cs typeface="Times New Roman"/>
              </a:rPr>
              <a:t>n</a:t>
            </a:r>
            <a:r>
              <a:rPr sz="2000" spc="-114"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t</a:t>
            </a:r>
            <a:r>
              <a:rPr sz="2000" spc="-15" dirty="0">
                <a:solidFill>
                  <a:srgbClr val="CCAE79"/>
                </a:solidFill>
                <a:latin typeface="Times New Roman"/>
                <a:ea typeface="+mn-ea"/>
                <a:cs typeface="Times New Roman"/>
              </a:rPr>
              <a:t>h</a:t>
            </a:r>
            <a:r>
              <a:rPr sz="2000" dirty="0">
                <a:solidFill>
                  <a:srgbClr val="CCAE79"/>
                </a:solidFill>
                <a:latin typeface="Times New Roman"/>
                <a:ea typeface="+mn-ea"/>
                <a:cs typeface="Times New Roman"/>
              </a:rPr>
              <a:t>e</a:t>
            </a:r>
            <a:r>
              <a:rPr sz="2000" spc="-114" dirty="0">
                <a:solidFill>
                  <a:srgbClr val="CCAE79"/>
                </a:solidFill>
                <a:latin typeface="Times New Roman"/>
                <a:ea typeface="+mn-ea"/>
                <a:cs typeface="Times New Roman"/>
              </a:rPr>
              <a:t> </a:t>
            </a:r>
            <a:r>
              <a:rPr sz="2000" spc="-285" dirty="0">
                <a:solidFill>
                  <a:srgbClr val="CCAE79"/>
                </a:solidFill>
                <a:latin typeface="Times New Roman"/>
                <a:ea typeface="+mn-ea"/>
                <a:cs typeface="Times New Roman"/>
              </a:rPr>
              <a:t>E</a:t>
            </a:r>
            <a:r>
              <a:rPr sz="2000" spc="-130" dirty="0">
                <a:solidFill>
                  <a:srgbClr val="CCAE79"/>
                </a:solidFill>
                <a:latin typeface="Times New Roman"/>
                <a:ea typeface="+mn-ea"/>
                <a:cs typeface="Times New Roman"/>
              </a:rPr>
              <a:t>a</a:t>
            </a:r>
            <a:r>
              <a:rPr sz="2000" spc="-165" dirty="0">
                <a:solidFill>
                  <a:srgbClr val="CCAE79"/>
                </a:solidFill>
                <a:latin typeface="Times New Roman"/>
                <a:ea typeface="+mn-ea"/>
                <a:cs typeface="Times New Roman"/>
              </a:rPr>
              <a:t>s</a:t>
            </a:r>
            <a:r>
              <a:rPr sz="2000" spc="65" dirty="0">
                <a:solidFill>
                  <a:srgbClr val="CCAE79"/>
                </a:solidFill>
                <a:latin typeface="Times New Roman"/>
                <a:ea typeface="+mn-ea"/>
                <a:cs typeface="Times New Roman"/>
              </a:rPr>
              <a:t>t</a:t>
            </a:r>
            <a:r>
              <a:rPr sz="2000" spc="-55" dirty="0">
                <a:solidFill>
                  <a:srgbClr val="CCAE79"/>
                </a:solidFill>
                <a:latin typeface="Times New Roman"/>
                <a:ea typeface="+mn-ea"/>
                <a:cs typeface="Times New Roman"/>
              </a:rPr>
              <a:t> </a:t>
            </a:r>
            <a:r>
              <a:rPr sz="2000" spc="-285" dirty="0">
                <a:solidFill>
                  <a:srgbClr val="CCAE79"/>
                </a:solidFill>
                <a:latin typeface="Times New Roman"/>
                <a:ea typeface="+mn-ea"/>
                <a:cs typeface="Times New Roman"/>
              </a:rPr>
              <a:t>C</a:t>
            </a:r>
            <a:r>
              <a:rPr sz="2000" spc="-55" dirty="0">
                <a:solidFill>
                  <a:srgbClr val="CCAE79"/>
                </a:solidFill>
                <a:latin typeface="Times New Roman"/>
                <a:ea typeface="+mn-ea"/>
                <a:cs typeface="Times New Roman"/>
              </a:rPr>
              <a:t>o</a:t>
            </a:r>
            <a:r>
              <a:rPr sz="2000" spc="-130" dirty="0">
                <a:solidFill>
                  <a:srgbClr val="CCAE79"/>
                </a:solidFill>
                <a:latin typeface="Times New Roman"/>
                <a:ea typeface="+mn-ea"/>
                <a:cs typeface="Times New Roman"/>
              </a:rPr>
              <a:t>a</a:t>
            </a:r>
            <a:r>
              <a:rPr sz="2000" spc="-150" dirty="0">
                <a:solidFill>
                  <a:srgbClr val="CCAE79"/>
                </a:solidFill>
                <a:latin typeface="Times New Roman"/>
                <a:ea typeface="+mn-ea"/>
                <a:cs typeface="Times New Roman"/>
              </a:rPr>
              <a:t>s</a:t>
            </a:r>
            <a:r>
              <a:rPr sz="2000" spc="65"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 </a:t>
            </a:r>
            <a:r>
              <a:rPr sz="2000" spc="-20" dirty="0">
                <a:solidFill>
                  <a:srgbClr val="CCAE79"/>
                </a:solidFill>
                <a:latin typeface="Times New Roman"/>
                <a:ea typeface="+mn-ea"/>
                <a:cs typeface="Times New Roman"/>
              </a:rPr>
              <a:t>m</a:t>
            </a:r>
            <a:r>
              <a:rPr sz="2000" spc="-5" dirty="0">
                <a:solidFill>
                  <a:srgbClr val="CCAE79"/>
                </a:solidFill>
                <a:latin typeface="Times New Roman"/>
                <a:ea typeface="+mn-ea"/>
                <a:cs typeface="Times New Roman"/>
              </a:rPr>
              <a:t>a</a:t>
            </a:r>
            <a:r>
              <a:rPr sz="2000" spc="20" dirty="0">
                <a:solidFill>
                  <a:srgbClr val="CCAE79"/>
                </a:solidFill>
                <a:latin typeface="Times New Roman"/>
                <a:ea typeface="+mn-ea"/>
                <a:cs typeface="Times New Roman"/>
              </a:rPr>
              <a:t>r</a:t>
            </a:r>
            <a:r>
              <a:rPr sz="2000" spc="-10" dirty="0">
                <a:solidFill>
                  <a:srgbClr val="CCAE79"/>
                </a:solidFill>
                <a:latin typeface="Times New Roman"/>
                <a:ea typeface="+mn-ea"/>
                <a:cs typeface="Times New Roman"/>
              </a:rPr>
              <a:t>k</a:t>
            </a:r>
            <a:r>
              <a:rPr sz="2000" spc="20" dirty="0">
                <a:solidFill>
                  <a:srgbClr val="CCAE79"/>
                </a:solidFill>
                <a:latin typeface="Times New Roman"/>
                <a:ea typeface="+mn-ea"/>
                <a:cs typeface="Times New Roman"/>
              </a:rPr>
              <a:t>e</a:t>
            </a:r>
            <a:r>
              <a:rPr sz="2000" dirty="0">
                <a:solidFill>
                  <a:srgbClr val="CCAE79"/>
                </a:solidFill>
                <a:latin typeface="Times New Roman"/>
                <a:ea typeface="+mn-ea"/>
                <a:cs typeface="Times New Roman"/>
              </a:rPr>
              <a:t>t</a:t>
            </a:r>
          </a:p>
          <a:p>
            <a:pPr marL="12700" marR="6350" algn="just" fontAlgn="auto">
              <a:lnSpc>
                <a:spcPct val="170000"/>
              </a:lnSpc>
              <a:spcBef>
                <a:spcPts val="20"/>
              </a:spcBef>
              <a:spcAft>
                <a:spcPts val="0"/>
              </a:spcAft>
              <a:defRPr/>
            </a:pPr>
            <a:r>
              <a:rPr sz="2000" spc="-204" dirty="0">
                <a:solidFill>
                  <a:srgbClr val="CCAE79"/>
                </a:solidFill>
                <a:latin typeface="Times New Roman"/>
                <a:ea typeface="+mn-ea"/>
                <a:cs typeface="Times New Roman"/>
              </a:rPr>
              <a:t>O</a:t>
            </a:r>
            <a:r>
              <a:rPr sz="2000" spc="-55" dirty="0">
                <a:solidFill>
                  <a:srgbClr val="CCAE79"/>
                </a:solidFill>
                <a:latin typeface="Times New Roman"/>
                <a:ea typeface="+mn-ea"/>
                <a:cs typeface="Times New Roman"/>
              </a:rPr>
              <a:t>p</a:t>
            </a:r>
            <a:r>
              <a:rPr sz="2000" spc="-65" dirty="0">
                <a:solidFill>
                  <a:srgbClr val="CCAE79"/>
                </a:solidFill>
                <a:latin typeface="Times New Roman"/>
                <a:ea typeface="+mn-ea"/>
                <a:cs typeface="Times New Roman"/>
              </a:rPr>
              <a:t>p</a:t>
            </a:r>
            <a:r>
              <a:rPr sz="2000" spc="-55" dirty="0">
                <a:solidFill>
                  <a:srgbClr val="CCAE79"/>
                </a:solidFill>
                <a:latin typeface="Times New Roman"/>
                <a:ea typeface="+mn-ea"/>
                <a:cs typeface="Times New Roman"/>
              </a:rPr>
              <a:t>o</a:t>
            </a:r>
            <a:r>
              <a:rPr sz="2000" spc="45" dirty="0">
                <a:solidFill>
                  <a:srgbClr val="CCAE79"/>
                </a:solidFill>
                <a:latin typeface="Times New Roman"/>
                <a:ea typeface="+mn-ea"/>
                <a:cs typeface="Times New Roman"/>
              </a:rPr>
              <a:t>r</a:t>
            </a:r>
            <a:r>
              <a:rPr sz="2000" spc="75" dirty="0">
                <a:solidFill>
                  <a:srgbClr val="CCAE79"/>
                </a:solidFill>
                <a:latin typeface="Times New Roman"/>
                <a:ea typeface="+mn-ea"/>
                <a:cs typeface="Times New Roman"/>
              </a:rPr>
              <a:t>t</a:t>
            </a:r>
            <a:r>
              <a:rPr sz="2000" spc="-75" dirty="0">
                <a:solidFill>
                  <a:srgbClr val="CCAE79"/>
                </a:solidFill>
                <a:latin typeface="Times New Roman"/>
                <a:ea typeface="+mn-ea"/>
                <a:cs typeface="Times New Roman"/>
              </a:rPr>
              <a:t>u</a:t>
            </a:r>
            <a:r>
              <a:rPr sz="2000" spc="-55" dirty="0">
                <a:solidFill>
                  <a:srgbClr val="CCAE79"/>
                </a:solidFill>
                <a:latin typeface="Times New Roman"/>
                <a:ea typeface="+mn-ea"/>
                <a:cs typeface="Times New Roman"/>
              </a:rPr>
              <a:t>n</a:t>
            </a:r>
            <a:r>
              <a:rPr sz="2000" spc="20" dirty="0">
                <a:solidFill>
                  <a:srgbClr val="CCAE79"/>
                </a:solidFill>
                <a:latin typeface="Times New Roman"/>
                <a:ea typeface="+mn-ea"/>
                <a:cs typeface="Times New Roman"/>
              </a:rPr>
              <a:t>i</a:t>
            </a:r>
            <a:r>
              <a:rPr sz="2000" spc="60" dirty="0">
                <a:solidFill>
                  <a:srgbClr val="CCAE79"/>
                </a:solidFill>
                <a:latin typeface="Times New Roman"/>
                <a:ea typeface="+mn-ea"/>
                <a:cs typeface="Times New Roman"/>
              </a:rPr>
              <a:t>t</a:t>
            </a:r>
            <a:r>
              <a:rPr sz="2000" spc="-80" dirty="0">
                <a:solidFill>
                  <a:srgbClr val="CCAE79"/>
                </a:solidFill>
                <a:latin typeface="Times New Roman"/>
                <a:ea typeface="+mn-ea"/>
                <a:cs typeface="Times New Roman"/>
              </a:rPr>
              <a:t>y</a:t>
            </a:r>
            <a:r>
              <a:rPr sz="2000" spc="-85"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f</a:t>
            </a:r>
            <a:r>
              <a:rPr sz="2000" spc="10" dirty="0">
                <a:solidFill>
                  <a:srgbClr val="CCAE79"/>
                </a:solidFill>
                <a:latin typeface="Times New Roman"/>
                <a:ea typeface="+mn-ea"/>
                <a:cs typeface="Times New Roman"/>
              </a:rPr>
              <a:t>o</a:t>
            </a:r>
            <a:r>
              <a:rPr sz="2000" dirty="0">
                <a:solidFill>
                  <a:srgbClr val="CCAE79"/>
                </a:solidFill>
                <a:latin typeface="Times New Roman"/>
                <a:ea typeface="+mn-ea"/>
                <a:cs typeface="Times New Roman"/>
              </a:rPr>
              <a:t>r</a:t>
            </a:r>
            <a:r>
              <a:rPr sz="2000" spc="-80" dirty="0">
                <a:solidFill>
                  <a:srgbClr val="CCAE79"/>
                </a:solidFill>
                <a:latin typeface="Times New Roman"/>
                <a:ea typeface="+mn-ea"/>
                <a:cs typeface="Times New Roman"/>
              </a:rPr>
              <a:t> </a:t>
            </a:r>
            <a:r>
              <a:rPr sz="2000" spc="-70" dirty="0">
                <a:solidFill>
                  <a:srgbClr val="CCAE79"/>
                </a:solidFill>
                <a:latin typeface="Times New Roman"/>
                <a:ea typeface="+mn-ea"/>
                <a:cs typeface="Times New Roman"/>
              </a:rPr>
              <a:t>a</a:t>
            </a:r>
            <a:r>
              <a:rPr sz="2000" spc="-90" dirty="0">
                <a:solidFill>
                  <a:srgbClr val="CCAE79"/>
                </a:solidFill>
                <a:latin typeface="Times New Roman"/>
                <a:ea typeface="+mn-ea"/>
                <a:cs typeface="Times New Roman"/>
              </a:rPr>
              <a:t>n</a:t>
            </a:r>
            <a:r>
              <a:rPr sz="2000" spc="-95" dirty="0">
                <a:solidFill>
                  <a:srgbClr val="CCAE79"/>
                </a:solidFill>
                <a:latin typeface="Times New Roman"/>
                <a:ea typeface="+mn-ea"/>
                <a:cs typeface="Times New Roman"/>
              </a:rPr>
              <a:t> </a:t>
            </a:r>
            <a:r>
              <a:rPr sz="2000" spc="-35" dirty="0">
                <a:solidFill>
                  <a:srgbClr val="CCAE79"/>
                </a:solidFill>
                <a:latin typeface="Times New Roman"/>
                <a:ea typeface="+mn-ea"/>
                <a:cs typeface="Times New Roman"/>
              </a:rPr>
              <a:t>I</a:t>
            </a:r>
            <a:r>
              <a:rPr sz="2000" spc="-65" dirty="0">
                <a:solidFill>
                  <a:srgbClr val="CCAE79"/>
                </a:solidFill>
                <a:latin typeface="Times New Roman"/>
                <a:ea typeface="+mn-ea"/>
                <a:cs typeface="Times New Roman"/>
              </a:rPr>
              <a:t>n</a:t>
            </a:r>
            <a:r>
              <a:rPr sz="2000" spc="50" dirty="0">
                <a:solidFill>
                  <a:srgbClr val="CCAE79"/>
                </a:solidFill>
                <a:latin typeface="Times New Roman"/>
                <a:ea typeface="+mn-ea"/>
                <a:cs typeface="Times New Roman"/>
              </a:rPr>
              <a:t>t</a:t>
            </a:r>
            <a:r>
              <a:rPr sz="2000" spc="-105" dirty="0">
                <a:solidFill>
                  <a:srgbClr val="CCAE79"/>
                </a:solidFill>
                <a:latin typeface="Times New Roman"/>
                <a:ea typeface="+mn-ea"/>
                <a:cs typeface="Times New Roman"/>
              </a:rPr>
              <a:t>e</a:t>
            </a:r>
            <a:r>
              <a:rPr sz="2000" spc="45" dirty="0">
                <a:solidFill>
                  <a:srgbClr val="CCAE79"/>
                </a:solidFill>
                <a:latin typeface="Times New Roman"/>
                <a:ea typeface="+mn-ea"/>
                <a:cs typeface="Times New Roman"/>
              </a:rPr>
              <a:t>r</a:t>
            </a:r>
            <a:r>
              <a:rPr sz="2000" spc="-80" dirty="0">
                <a:solidFill>
                  <a:srgbClr val="CCAE79"/>
                </a:solidFill>
                <a:latin typeface="Times New Roman"/>
                <a:ea typeface="+mn-ea"/>
                <a:cs typeface="Times New Roman"/>
              </a:rPr>
              <a:t>n</a:t>
            </a:r>
            <a:r>
              <a:rPr sz="2000" spc="-95" dirty="0">
                <a:solidFill>
                  <a:srgbClr val="CCAE79"/>
                </a:solidFill>
                <a:latin typeface="Times New Roman"/>
                <a:ea typeface="+mn-ea"/>
                <a:cs typeface="Times New Roman"/>
              </a:rPr>
              <a:t>a</a:t>
            </a:r>
            <a:r>
              <a:rPr sz="2000" spc="75"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40" dirty="0">
                <a:solidFill>
                  <a:srgbClr val="CCAE79"/>
                </a:solidFill>
                <a:latin typeface="Times New Roman"/>
                <a:ea typeface="+mn-ea"/>
                <a:cs typeface="Times New Roman"/>
              </a:rPr>
              <a:t>o</a:t>
            </a:r>
            <a:r>
              <a:rPr sz="2000" spc="-75" dirty="0">
                <a:solidFill>
                  <a:srgbClr val="CCAE79"/>
                </a:solidFill>
                <a:latin typeface="Times New Roman"/>
                <a:ea typeface="+mn-ea"/>
                <a:cs typeface="Times New Roman"/>
              </a:rPr>
              <a:t>n</a:t>
            </a:r>
            <a:r>
              <a:rPr sz="2000" spc="-9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r>
              <a:rPr sz="2000" spc="-50" dirty="0">
                <a:solidFill>
                  <a:srgbClr val="CCAE79"/>
                </a:solidFill>
                <a:latin typeface="Times New Roman"/>
                <a:ea typeface="+mn-ea"/>
                <a:cs typeface="Times New Roman"/>
              </a:rPr>
              <a:t> </a:t>
            </a:r>
            <a:r>
              <a:rPr sz="2000" spc="-90" dirty="0">
                <a:solidFill>
                  <a:srgbClr val="CCAE79"/>
                </a:solidFill>
                <a:latin typeface="Times New Roman"/>
                <a:ea typeface="+mn-ea"/>
                <a:cs typeface="Times New Roman"/>
              </a:rPr>
              <a:t>b</a:t>
            </a:r>
            <a:r>
              <a:rPr sz="2000" spc="-55" dirty="0">
                <a:solidFill>
                  <a:srgbClr val="CCAE79"/>
                </a:solidFill>
                <a:latin typeface="Times New Roman"/>
                <a:ea typeface="+mn-ea"/>
                <a:cs typeface="Times New Roman"/>
              </a:rPr>
              <a:t>r</a:t>
            </a:r>
            <a:r>
              <a:rPr sz="2000" spc="-40" dirty="0">
                <a:solidFill>
                  <a:srgbClr val="CCAE79"/>
                </a:solidFill>
                <a:latin typeface="Times New Roman"/>
                <a:ea typeface="+mn-ea"/>
                <a:cs typeface="Times New Roman"/>
              </a:rPr>
              <a:t>a</a:t>
            </a:r>
            <a:r>
              <a:rPr sz="2000" spc="-90" dirty="0">
                <a:solidFill>
                  <a:srgbClr val="CCAE79"/>
                </a:solidFill>
                <a:latin typeface="Times New Roman"/>
                <a:ea typeface="+mn-ea"/>
                <a:cs typeface="Times New Roman"/>
              </a:rPr>
              <a:t>n</a:t>
            </a:r>
            <a:r>
              <a:rPr sz="2000" spc="-70" dirty="0">
                <a:solidFill>
                  <a:srgbClr val="CCAE79"/>
                </a:solidFill>
                <a:latin typeface="Times New Roman"/>
                <a:ea typeface="+mn-ea"/>
                <a:cs typeface="Times New Roman"/>
              </a:rPr>
              <a:t>d</a:t>
            </a:r>
            <a:r>
              <a:rPr sz="2000" spc="-50" dirty="0">
                <a:solidFill>
                  <a:srgbClr val="CCAE79"/>
                </a:solidFill>
                <a:latin typeface="Times New Roman"/>
                <a:ea typeface="+mn-ea"/>
                <a:cs typeface="Times New Roman"/>
              </a:rPr>
              <a:t> </a:t>
            </a:r>
            <a:r>
              <a:rPr sz="2000" spc="-10" dirty="0">
                <a:solidFill>
                  <a:srgbClr val="CCAE79"/>
                </a:solidFill>
                <a:latin typeface="Times New Roman"/>
                <a:ea typeface="+mn-ea"/>
                <a:cs typeface="Times New Roman"/>
              </a:rPr>
              <a:t>t</a:t>
            </a:r>
            <a:r>
              <a:rPr sz="2000" dirty="0">
                <a:solidFill>
                  <a:srgbClr val="CCAE79"/>
                </a:solidFill>
                <a:latin typeface="Times New Roman"/>
                <a:ea typeface="+mn-ea"/>
                <a:cs typeface="Times New Roman"/>
              </a:rPr>
              <a:t>o</a:t>
            </a:r>
            <a:r>
              <a:rPr sz="2000" spc="-20" dirty="0">
                <a:solidFill>
                  <a:srgbClr val="CCAE79"/>
                </a:solidFill>
                <a:latin typeface="Times New Roman"/>
                <a:ea typeface="+mn-ea"/>
                <a:cs typeface="Times New Roman"/>
              </a:rPr>
              <a:t> </a:t>
            </a:r>
            <a:r>
              <a:rPr sz="2000" spc="-105" dirty="0">
                <a:solidFill>
                  <a:srgbClr val="CCAE79"/>
                </a:solidFill>
                <a:latin typeface="Times New Roman"/>
                <a:ea typeface="+mn-ea"/>
                <a:cs typeface="Times New Roman"/>
              </a:rPr>
              <a:t>e</a:t>
            </a:r>
            <a:r>
              <a:rPr sz="2000" spc="-165" dirty="0">
                <a:solidFill>
                  <a:srgbClr val="CCAE79"/>
                </a:solidFill>
                <a:latin typeface="Times New Roman"/>
                <a:ea typeface="+mn-ea"/>
                <a:cs typeface="Times New Roman"/>
              </a:rPr>
              <a:t>s</a:t>
            </a:r>
            <a:r>
              <a:rPr sz="2000" spc="50" dirty="0">
                <a:solidFill>
                  <a:srgbClr val="CCAE79"/>
                </a:solidFill>
                <a:latin typeface="Times New Roman"/>
                <a:ea typeface="+mn-ea"/>
                <a:cs typeface="Times New Roman"/>
              </a:rPr>
              <a:t>t</a:t>
            </a:r>
            <a:r>
              <a:rPr sz="2000" spc="-95" dirty="0">
                <a:solidFill>
                  <a:srgbClr val="CCAE79"/>
                </a:solidFill>
                <a:latin typeface="Times New Roman"/>
                <a:ea typeface="+mn-ea"/>
                <a:cs typeface="Times New Roman"/>
              </a:rPr>
              <a:t>a</a:t>
            </a:r>
            <a:r>
              <a:rPr sz="2000" spc="-80" dirty="0">
                <a:solidFill>
                  <a:srgbClr val="CCAE79"/>
                </a:solidFill>
                <a:latin typeface="Times New Roman"/>
                <a:ea typeface="+mn-ea"/>
                <a:cs typeface="Times New Roman"/>
              </a:rPr>
              <a:t>b</a:t>
            </a:r>
            <a:r>
              <a:rPr sz="2000" spc="20" dirty="0">
                <a:solidFill>
                  <a:srgbClr val="CCAE79"/>
                </a:solidFill>
                <a:latin typeface="Times New Roman"/>
                <a:ea typeface="+mn-ea"/>
                <a:cs typeface="Times New Roman"/>
              </a:rPr>
              <a:t>l</a:t>
            </a:r>
            <a:r>
              <a:rPr sz="2000" spc="-5" dirty="0">
                <a:solidFill>
                  <a:srgbClr val="CCAE79"/>
                </a:solidFill>
                <a:latin typeface="Times New Roman"/>
                <a:ea typeface="+mn-ea"/>
                <a:cs typeface="Times New Roman"/>
              </a:rPr>
              <a:t>i</a:t>
            </a:r>
            <a:r>
              <a:rPr sz="2000" spc="-165" dirty="0">
                <a:solidFill>
                  <a:srgbClr val="CCAE79"/>
                </a:solidFill>
                <a:latin typeface="Times New Roman"/>
                <a:ea typeface="+mn-ea"/>
                <a:cs typeface="Times New Roman"/>
              </a:rPr>
              <a:t>s</a:t>
            </a:r>
            <a:r>
              <a:rPr sz="2000" spc="-55" dirty="0">
                <a:solidFill>
                  <a:srgbClr val="CCAE79"/>
                </a:solidFill>
                <a:latin typeface="Times New Roman"/>
                <a:ea typeface="+mn-ea"/>
                <a:cs typeface="Times New Roman"/>
              </a:rPr>
              <a:t>h</a:t>
            </a:r>
            <a:r>
              <a:rPr sz="2000" spc="-65" dirty="0">
                <a:solidFill>
                  <a:srgbClr val="CCAE79"/>
                </a:solidFill>
                <a:latin typeface="Times New Roman"/>
                <a:ea typeface="+mn-ea"/>
                <a:cs typeface="Times New Roman"/>
              </a:rPr>
              <a:t> </a:t>
            </a:r>
            <a:r>
              <a:rPr sz="2000" spc="-85" dirty="0">
                <a:solidFill>
                  <a:srgbClr val="CCAE79"/>
                </a:solidFill>
                <a:latin typeface="Times New Roman"/>
                <a:ea typeface="+mn-ea"/>
                <a:cs typeface="Times New Roman"/>
              </a:rPr>
              <a:t>an</a:t>
            </a:r>
            <a:r>
              <a:rPr sz="2000" spc="-90" dirty="0">
                <a:solidFill>
                  <a:srgbClr val="CCAE79"/>
                </a:solidFill>
                <a:latin typeface="Times New Roman"/>
                <a:ea typeface="+mn-ea"/>
                <a:cs typeface="Times New Roman"/>
              </a:rPr>
              <a:t>d</a:t>
            </a:r>
            <a:r>
              <a:rPr sz="2000" spc="-80" dirty="0">
                <a:solidFill>
                  <a:srgbClr val="CCAE79"/>
                </a:solidFill>
                <a:latin typeface="Times New Roman"/>
                <a:ea typeface="+mn-ea"/>
                <a:cs typeface="Times New Roman"/>
              </a:rPr>
              <a:t> </a:t>
            </a:r>
            <a:r>
              <a:rPr sz="2000" spc="-70" dirty="0">
                <a:solidFill>
                  <a:srgbClr val="CCAE79"/>
                </a:solidFill>
                <a:latin typeface="Times New Roman"/>
                <a:ea typeface="+mn-ea"/>
                <a:cs typeface="Times New Roman"/>
              </a:rPr>
              <a:t>e</a:t>
            </a:r>
            <a:r>
              <a:rPr sz="2000" spc="-55" dirty="0">
                <a:solidFill>
                  <a:srgbClr val="CCAE79"/>
                </a:solidFill>
                <a:latin typeface="Times New Roman"/>
                <a:ea typeface="+mn-ea"/>
                <a:cs typeface="Times New Roman"/>
              </a:rPr>
              <a:t>n</a:t>
            </a:r>
            <a:r>
              <a:rPr sz="2000" spc="50" dirty="0">
                <a:solidFill>
                  <a:srgbClr val="CCAE79"/>
                </a:solidFill>
                <a:latin typeface="Times New Roman"/>
                <a:ea typeface="+mn-ea"/>
                <a:cs typeface="Times New Roman"/>
              </a:rPr>
              <a:t>t</a:t>
            </a:r>
            <a:r>
              <a:rPr sz="2000" spc="20" dirty="0">
                <a:solidFill>
                  <a:srgbClr val="CCAE79"/>
                </a:solidFill>
                <a:latin typeface="Times New Roman"/>
                <a:ea typeface="+mn-ea"/>
                <a:cs typeface="Times New Roman"/>
              </a:rPr>
              <a:t>r</a:t>
            </a:r>
            <a:r>
              <a:rPr sz="2000" spc="-70" dirty="0">
                <a:solidFill>
                  <a:srgbClr val="CCAE79"/>
                </a:solidFill>
                <a:latin typeface="Times New Roman"/>
                <a:ea typeface="+mn-ea"/>
                <a:cs typeface="Times New Roman"/>
              </a:rPr>
              <a:t>e</a:t>
            </a:r>
            <a:r>
              <a:rPr sz="2000" spc="-80" dirty="0">
                <a:solidFill>
                  <a:srgbClr val="CCAE79"/>
                </a:solidFill>
                <a:latin typeface="Times New Roman"/>
                <a:ea typeface="+mn-ea"/>
                <a:cs typeface="Times New Roman"/>
              </a:rPr>
              <a:t>n</a:t>
            </a:r>
            <a:r>
              <a:rPr sz="2000" spc="-110" dirty="0">
                <a:solidFill>
                  <a:srgbClr val="CCAE79"/>
                </a:solidFill>
                <a:latin typeface="Times New Roman"/>
                <a:ea typeface="+mn-ea"/>
                <a:cs typeface="Times New Roman"/>
              </a:rPr>
              <a:t>c</a:t>
            </a:r>
            <a:r>
              <a:rPr sz="2000" spc="-55" dirty="0">
                <a:solidFill>
                  <a:srgbClr val="CCAE79"/>
                </a:solidFill>
                <a:latin typeface="Times New Roman"/>
                <a:ea typeface="+mn-ea"/>
                <a:cs typeface="Times New Roman"/>
              </a:rPr>
              <a:t>h</a:t>
            </a:r>
            <a:r>
              <a:rPr sz="2000" spc="-65" dirty="0">
                <a:solidFill>
                  <a:srgbClr val="CCAE79"/>
                </a:solidFill>
                <a:latin typeface="Times New Roman"/>
                <a:ea typeface="+mn-ea"/>
                <a:cs typeface="Times New Roman"/>
              </a:rPr>
              <a:t> </a:t>
            </a:r>
            <a:r>
              <a:rPr sz="2000" spc="20" dirty="0">
                <a:solidFill>
                  <a:srgbClr val="CCAE79"/>
                </a:solidFill>
                <a:latin typeface="Times New Roman"/>
                <a:ea typeface="+mn-ea"/>
                <a:cs typeface="Times New Roman"/>
              </a:rPr>
              <a:t>i</a:t>
            </a:r>
            <a:r>
              <a:rPr sz="2000" spc="50" dirty="0">
                <a:solidFill>
                  <a:srgbClr val="CCAE79"/>
                </a:solidFill>
                <a:latin typeface="Times New Roman"/>
                <a:ea typeface="+mn-ea"/>
                <a:cs typeface="Times New Roman"/>
              </a:rPr>
              <a:t>t</a:t>
            </a:r>
            <a:r>
              <a:rPr sz="2000" spc="-165" dirty="0">
                <a:solidFill>
                  <a:srgbClr val="CCAE79"/>
                </a:solidFill>
                <a:latin typeface="Times New Roman"/>
                <a:ea typeface="+mn-ea"/>
                <a:cs typeface="Times New Roman"/>
              </a:rPr>
              <a:t>s</a:t>
            </a:r>
            <a:r>
              <a:rPr sz="2000" spc="-105" dirty="0">
                <a:solidFill>
                  <a:srgbClr val="CCAE79"/>
                </a:solidFill>
                <a:latin typeface="Times New Roman"/>
                <a:ea typeface="+mn-ea"/>
                <a:cs typeface="Times New Roman"/>
              </a:rPr>
              <a:t>e</a:t>
            </a:r>
            <a:r>
              <a:rPr sz="2000" spc="-5" dirty="0">
                <a:solidFill>
                  <a:srgbClr val="CCAE79"/>
                </a:solidFill>
                <a:latin typeface="Times New Roman"/>
                <a:ea typeface="+mn-ea"/>
                <a:cs typeface="Times New Roman"/>
              </a:rPr>
              <a:t>l</a:t>
            </a:r>
            <a:r>
              <a:rPr sz="2000" spc="25" dirty="0">
                <a:solidFill>
                  <a:srgbClr val="CCAE79"/>
                </a:solidFill>
                <a:latin typeface="Times New Roman"/>
                <a:ea typeface="+mn-ea"/>
                <a:cs typeface="Times New Roman"/>
              </a:rPr>
              <a:t>f</a:t>
            </a:r>
            <a:r>
              <a:rPr sz="2000" spc="-70" dirty="0">
                <a:solidFill>
                  <a:srgbClr val="CCAE79"/>
                </a:solidFill>
                <a:latin typeface="Times New Roman"/>
                <a:ea typeface="+mn-ea"/>
                <a:cs typeface="Times New Roman"/>
              </a:rPr>
              <a:t> </a:t>
            </a:r>
            <a:r>
              <a:rPr sz="2000" spc="-130" dirty="0">
                <a:solidFill>
                  <a:srgbClr val="CCAE79"/>
                </a:solidFill>
                <a:latin typeface="Times New Roman"/>
                <a:ea typeface="+mn-ea"/>
                <a:cs typeface="Times New Roman"/>
              </a:rPr>
              <a:t>a</a:t>
            </a:r>
            <a:r>
              <a:rPr sz="2000" spc="-85" dirty="0">
                <a:solidFill>
                  <a:srgbClr val="CCAE79"/>
                </a:solidFill>
                <a:latin typeface="Times New Roman"/>
                <a:ea typeface="+mn-ea"/>
                <a:cs typeface="Times New Roman"/>
              </a:rPr>
              <a:t>m</a:t>
            </a:r>
            <a:r>
              <a:rPr sz="2000" spc="-20" dirty="0">
                <a:solidFill>
                  <a:srgbClr val="CCAE79"/>
                </a:solidFill>
                <a:latin typeface="Times New Roman"/>
                <a:ea typeface="+mn-ea"/>
                <a:cs typeface="Times New Roman"/>
              </a:rPr>
              <a:t>o</a:t>
            </a:r>
            <a:r>
              <a:rPr sz="2000" spc="-75" dirty="0">
                <a:solidFill>
                  <a:srgbClr val="CCAE79"/>
                </a:solidFill>
                <a:latin typeface="Times New Roman"/>
                <a:ea typeface="+mn-ea"/>
                <a:cs typeface="Times New Roman"/>
              </a:rPr>
              <a:t>n</a:t>
            </a:r>
            <a:r>
              <a:rPr sz="2000" spc="-145" dirty="0">
                <a:solidFill>
                  <a:srgbClr val="CCAE79"/>
                </a:solidFill>
                <a:latin typeface="Times New Roman"/>
                <a:ea typeface="+mn-ea"/>
                <a:cs typeface="Times New Roman"/>
              </a:rPr>
              <a:t>g</a:t>
            </a:r>
            <a:r>
              <a:rPr sz="2000" spc="-130" dirty="0">
                <a:solidFill>
                  <a:srgbClr val="CCAE79"/>
                </a:solidFill>
                <a:latin typeface="Times New Roman"/>
                <a:ea typeface="+mn-ea"/>
                <a:cs typeface="Times New Roman"/>
              </a:rPr>
              <a:t>s</a:t>
            </a:r>
            <a:r>
              <a:rPr sz="2000" spc="65" dirty="0">
                <a:solidFill>
                  <a:srgbClr val="CCAE79"/>
                </a:solidFill>
                <a:latin typeface="Times New Roman"/>
                <a:ea typeface="+mn-ea"/>
                <a:cs typeface="Times New Roman"/>
              </a:rPr>
              <a:t>t</a:t>
            </a:r>
            <a:r>
              <a:rPr sz="2000" spc="-55" dirty="0">
                <a:solidFill>
                  <a:srgbClr val="CCAE79"/>
                </a:solidFill>
                <a:latin typeface="Times New Roman"/>
                <a:ea typeface="+mn-ea"/>
                <a:cs typeface="Times New Roman"/>
              </a:rPr>
              <a:t> </a:t>
            </a:r>
            <a:r>
              <a:rPr sz="2000" spc="-235" dirty="0">
                <a:solidFill>
                  <a:srgbClr val="CCAE79"/>
                </a:solidFill>
                <a:latin typeface="Times New Roman"/>
                <a:ea typeface="+mn-ea"/>
                <a:cs typeface="Times New Roman"/>
              </a:rPr>
              <a:t>U</a:t>
            </a:r>
            <a:r>
              <a:rPr sz="2000" spc="-210" dirty="0">
                <a:solidFill>
                  <a:srgbClr val="CCAE79"/>
                </a:solidFill>
                <a:latin typeface="Times New Roman"/>
                <a:ea typeface="+mn-ea"/>
                <a:cs typeface="Times New Roman"/>
              </a:rPr>
              <a:t>S</a:t>
            </a:r>
            <a:r>
              <a:rPr sz="2000" spc="-75" dirty="0">
                <a:solidFill>
                  <a:srgbClr val="CCAE79"/>
                </a:solidFill>
                <a:latin typeface="Times New Roman"/>
                <a:ea typeface="+mn-ea"/>
                <a:cs typeface="Times New Roman"/>
              </a:rPr>
              <a:t> </a:t>
            </a:r>
            <a:r>
              <a:rPr sz="2000" spc="-120" dirty="0">
                <a:solidFill>
                  <a:srgbClr val="CCAE79"/>
                </a:solidFill>
                <a:latin typeface="Times New Roman"/>
                <a:ea typeface="+mn-ea"/>
                <a:cs typeface="Times New Roman"/>
              </a:rPr>
              <a:t>c</a:t>
            </a:r>
            <a:r>
              <a:rPr sz="2000" spc="-55" dirty="0">
                <a:solidFill>
                  <a:srgbClr val="CCAE79"/>
                </a:solidFill>
                <a:latin typeface="Times New Roman"/>
                <a:ea typeface="+mn-ea"/>
                <a:cs typeface="Times New Roman"/>
              </a:rPr>
              <a:t>o</a:t>
            </a:r>
            <a:r>
              <a:rPr sz="2000" spc="-80" dirty="0">
                <a:solidFill>
                  <a:srgbClr val="CCAE79"/>
                </a:solidFill>
                <a:latin typeface="Times New Roman"/>
                <a:ea typeface="+mn-ea"/>
                <a:cs typeface="Times New Roman"/>
              </a:rPr>
              <a:t>n</a:t>
            </a:r>
            <a:r>
              <a:rPr sz="2000" spc="-150" dirty="0">
                <a:solidFill>
                  <a:srgbClr val="CCAE79"/>
                </a:solidFill>
                <a:latin typeface="Times New Roman"/>
                <a:ea typeface="+mn-ea"/>
                <a:cs typeface="Times New Roman"/>
              </a:rPr>
              <a:t>s</a:t>
            </a:r>
            <a:r>
              <a:rPr sz="2000" spc="-80" dirty="0">
                <a:solidFill>
                  <a:srgbClr val="CCAE79"/>
                </a:solidFill>
                <a:latin typeface="Times New Roman"/>
                <a:ea typeface="+mn-ea"/>
                <a:cs typeface="Times New Roman"/>
              </a:rPr>
              <a:t>u</a:t>
            </a:r>
            <a:r>
              <a:rPr sz="2000" spc="-50" dirty="0">
                <a:solidFill>
                  <a:srgbClr val="CCAE79"/>
                </a:solidFill>
                <a:latin typeface="Times New Roman"/>
                <a:ea typeface="+mn-ea"/>
                <a:cs typeface="Times New Roman"/>
              </a:rPr>
              <a:t>m</a:t>
            </a:r>
            <a:r>
              <a:rPr sz="2000" spc="-105" dirty="0">
                <a:solidFill>
                  <a:srgbClr val="CCAE79"/>
                </a:solidFill>
                <a:latin typeface="Times New Roman"/>
                <a:ea typeface="+mn-ea"/>
                <a:cs typeface="Times New Roman"/>
              </a:rPr>
              <a:t>e</a:t>
            </a:r>
            <a:r>
              <a:rPr sz="2000" spc="20" dirty="0">
                <a:solidFill>
                  <a:srgbClr val="CCAE79"/>
                </a:solidFill>
                <a:latin typeface="Times New Roman"/>
                <a:ea typeface="+mn-ea"/>
                <a:cs typeface="Times New Roman"/>
              </a:rPr>
              <a:t>r</a:t>
            </a:r>
            <a:r>
              <a:rPr sz="2000" spc="-155" dirty="0">
                <a:solidFill>
                  <a:srgbClr val="CCAE79"/>
                </a:solidFill>
                <a:latin typeface="Times New Roman"/>
                <a:ea typeface="+mn-ea"/>
                <a:cs typeface="Times New Roman"/>
              </a:rPr>
              <a:t>s</a:t>
            </a:r>
            <a:r>
              <a:rPr sz="2000" spc="-90" dirty="0">
                <a:solidFill>
                  <a:srgbClr val="CCAE79"/>
                </a:solidFill>
                <a:latin typeface="Times New Roman"/>
                <a:ea typeface="+mn-ea"/>
                <a:cs typeface="Times New Roman"/>
              </a:rPr>
              <a:t> </a:t>
            </a:r>
            <a:r>
              <a:rPr sz="2000" spc="-180" dirty="0">
                <a:solidFill>
                  <a:srgbClr val="CCAE79"/>
                </a:solidFill>
                <a:latin typeface="Times New Roman"/>
                <a:ea typeface="+mn-ea"/>
                <a:cs typeface="Times New Roman"/>
              </a:rPr>
              <a:t>T</a:t>
            </a:r>
            <a:r>
              <a:rPr sz="2000" spc="-145" dirty="0">
                <a:solidFill>
                  <a:srgbClr val="CCAE79"/>
                </a:solidFill>
                <a:latin typeface="Times New Roman"/>
                <a:ea typeface="+mn-ea"/>
                <a:cs typeface="Times New Roman"/>
              </a:rPr>
              <a:t>a</a:t>
            </a:r>
            <a:r>
              <a:rPr sz="2000" spc="45" dirty="0">
                <a:solidFill>
                  <a:srgbClr val="CCAE79"/>
                </a:solidFill>
                <a:latin typeface="Times New Roman"/>
                <a:ea typeface="+mn-ea"/>
                <a:cs typeface="Times New Roman"/>
              </a:rPr>
              <a:t>r</a:t>
            </a:r>
            <a:r>
              <a:rPr sz="2000" spc="-145" dirty="0">
                <a:solidFill>
                  <a:srgbClr val="CCAE79"/>
                </a:solidFill>
                <a:latin typeface="Times New Roman"/>
                <a:ea typeface="+mn-ea"/>
                <a:cs typeface="Times New Roman"/>
              </a:rPr>
              <a:t>g</a:t>
            </a:r>
            <a:r>
              <a:rPr sz="2000" spc="-70" dirty="0">
                <a:solidFill>
                  <a:srgbClr val="CCAE79"/>
                </a:solidFill>
                <a:latin typeface="Times New Roman"/>
                <a:ea typeface="+mn-ea"/>
                <a:cs typeface="Times New Roman"/>
              </a:rPr>
              <a:t>e</a:t>
            </a:r>
            <a:r>
              <a:rPr sz="2000" spc="50" dirty="0">
                <a:solidFill>
                  <a:srgbClr val="CCAE79"/>
                </a:solidFill>
                <a:latin typeface="Times New Roman"/>
                <a:ea typeface="+mn-ea"/>
                <a:cs typeface="Times New Roman"/>
              </a:rPr>
              <a:t>t</a:t>
            </a:r>
            <a:r>
              <a:rPr sz="2000" spc="-70" dirty="0">
                <a:solidFill>
                  <a:srgbClr val="CCAE79"/>
                </a:solidFill>
                <a:latin typeface="Times New Roman"/>
                <a:ea typeface="+mn-ea"/>
                <a:cs typeface="Times New Roman"/>
              </a:rPr>
              <a:t>e</a:t>
            </a:r>
            <a:r>
              <a:rPr sz="2000" spc="-55" dirty="0">
                <a:solidFill>
                  <a:srgbClr val="CCAE79"/>
                </a:solidFill>
                <a:latin typeface="Times New Roman"/>
                <a:ea typeface="+mn-ea"/>
                <a:cs typeface="Times New Roman"/>
              </a:rPr>
              <a:t>d</a:t>
            </a:r>
            <a:r>
              <a:rPr sz="2000" spc="-100" dirty="0">
                <a:solidFill>
                  <a:srgbClr val="CCAE79"/>
                </a:solidFill>
                <a:latin typeface="Times New Roman"/>
                <a:ea typeface="+mn-ea"/>
                <a:cs typeface="Times New Roman"/>
              </a:rPr>
              <a:t> </a:t>
            </a:r>
            <a:r>
              <a:rPr sz="2000" spc="-85" dirty="0">
                <a:solidFill>
                  <a:srgbClr val="CCAE79"/>
                </a:solidFill>
                <a:latin typeface="Times New Roman"/>
                <a:ea typeface="+mn-ea"/>
                <a:cs typeface="Times New Roman"/>
              </a:rPr>
              <a:t>m</a:t>
            </a:r>
            <a:r>
              <a:rPr sz="2000" spc="-130" dirty="0">
                <a:solidFill>
                  <a:srgbClr val="CCAE79"/>
                </a:solidFill>
                <a:latin typeface="Times New Roman"/>
                <a:ea typeface="+mn-ea"/>
                <a:cs typeface="Times New Roman"/>
              </a:rPr>
              <a:t>a</a:t>
            </a:r>
            <a:r>
              <a:rPr sz="2000" spc="45" dirty="0">
                <a:solidFill>
                  <a:srgbClr val="CCAE79"/>
                </a:solidFill>
                <a:latin typeface="Times New Roman"/>
                <a:ea typeface="+mn-ea"/>
                <a:cs typeface="Times New Roman"/>
              </a:rPr>
              <a:t>r</a:t>
            </a:r>
            <a:r>
              <a:rPr sz="2000" spc="-100" dirty="0">
                <a:solidFill>
                  <a:srgbClr val="CCAE79"/>
                </a:solidFill>
                <a:latin typeface="Times New Roman"/>
                <a:ea typeface="+mn-ea"/>
                <a:cs typeface="Times New Roman"/>
              </a:rPr>
              <a:t>k</a:t>
            </a:r>
            <a:r>
              <a:rPr sz="2000" spc="-70" dirty="0">
                <a:solidFill>
                  <a:srgbClr val="CCAE79"/>
                </a:solidFill>
                <a:latin typeface="Times New Roman"/>
                <a:ea typeface="+mn-ea"/>
                <a:cs typeface="Times New Roman"/>
              </a:rPr>
              <a:t>e</a:t>
            </a:r>
            <a:r>
              <a:rPr sz="2000" spc="50" dirty="0">
                <a:solidFill>
                  <a:srgbClr val="CCAE79"/>
                </a:solidFill>
                <a:latin typeface="Times New Roman"/>
                <a:ea typeface="+mn-ea"/>
                <a:cs typeface="Times New Roman"/>
              </a:rPr>
              <a:t>t</a:t>
            </a:r>
            <a:r>
              <a:rPr sz="2000" spc="20" dirty="0">
                <a:solidFill>
                  <a:srgbClr val="CCAE79"/>
                </a:solidFill>
                <a:latin typeface="Times New Roman"/>
                <a:ea typeface="+mn-ea"/>
                <a:cs typeface="Times New Roman"/>
              </a:rPr>
              <a:t>i</a:t>
            </a:r>
            <a:r>
              <a:rPr sz="2000" spc="-55" dirty="0">
                <a:solidFill>
                  <a:srgbClr val="CCAE79"/>
                </a:solidFill>
                <a:latin typeface="Times New Roman"/>
                <a:ea typeface="+mn-ea"/>
                <a:cs typeface="Times New Roman"/>
              </a:rPr>
              <a:t>n</a:t>
            </a:r>
            <a:r>
              <a:rPr sz="2000" spc="-135" dirty="0">
                <a:solidFill>
                  <a:srgbClr val="CCAE79"/>
                </a:solidFill>
                <a:latin typeface="Times New Roman"/>
                <a:ea typeface="+mn-ea"/>
                <a:cs typeface="Times New Roman"/>
              </a:rPr>
              <a:t>g</a:t>
            </a:r>
            <a:r>
              <a:rPr sz="2000" spc="-60" dirty="0">
                <a:solidFill>
                  <a:srgbClr val="CCAE79"/>
                </a:solidFill>
                <a:latin typeface="Times New Roman"/>
                <a:ea typeface="+mn-ea"/>
                <a:cs typeface="Times New Roman"/>
              </a:rPr>
              <a:t> </a:t>
            </a:r>
            <a:r>
              <a:rPr sz="2000" spc="-20" dirty="0">
                <a:solidFill>
                  <a:srgbClr val="CCAE79"/>
                </a:solidFill>
                <a:latin typeface="Times New Roman"/>
                <a:ea typeface="+mn-ea"/>
                <a:cs typeface="Times New Roman"/>
              </a:rPr>
              <a:t>t</a:t>
            </a:r>
            <a:r>
              <a:rPr sz="2000" dirty="0">
                <a:solidFill>
                  <a:srgbClr val="CCAE79"/>
                </a:solidFill>
                <a:latin typeface="Times New Roman"/>
                <a:ea typeface="+mn-ea"/>
                <a:cs typeface="Times New Roman"/>
              </a:rPr>
              <a:t>o</a:t>
            </a:r>
            <a:r>
              <a:rPr sz="2000" spc="-45" dirty="0">
                <a:solidFill>
                  <a:srgbClr val="CCAE79"/>
                </a:solidFill>
                <a:latin typeface="Times New Roman"/>
                <a:ea typeface="+mn-ea"/>
                <a:cs typeface="Times New Roman"/>
              </a:rPr>
              <a:t> </a:t>
            </a:r>
            <a:r>
              <a:rPr sz="2000" spc="-85" dirty="0">
                <a:solidFill>
                  <a:srgbClr val="CCAE79"/>
                </a:solidFill>
                <a:latin typeface="Times New Roman"/>
                <a:ea typeface="+mn-ea"/>
                <a:cs typeface="Times New Roman"/>
              </a:rPr>
              <a:t>s</a:t>
            </a:r>
            <a:r>
              <a:rPr sz="2000" spc="-105" dirty="0">
                <a:solidFill>
                  <a:srgbClr val="CCAE79"/>
                </a:solidFill>
                <a:latin typeface="Times New Roman"/>
                <a:ea typeface="+mn-ea"/>
                <a:cs typeface="Times New Roman"/>
              </a:rPr>
              <a:t>p</a:t>
            </a:r>
            <a:r>
              <a:rPr sz="2000" spc="-80" dirty="0">
                <a:solidFill>
                  <a:srgbClr val="CCAE79"/>
                </a:solidFill>
                <a:latin typeface="Times New Roman"/>
                <a:ea typeface="+mn-ea"/>
                <a:cs typeface="Times New Roman"/>
              </a:rPr>
              <a:t>ec</a:t>
            </a:r>
            <a:r>
              <a:rPr sz="2000" spc="-55" dirty="0">
                <a:solidFill>
                  <a:srgbClr val="CCAE79"/>
                </a:solidFill>
                <a:latin typeface="Times New Roman"/>
                <a:ea typeface="+mn-ea"/>
                <a:cs typeface="Times New Roman"/>
              </a:rPr>
              <a:t>i</a:t>
            </a:r>
            <a:r>
              <a:rPr sz="2000" spc="-35" dirty="0">
                <a:solidFill>
                  <a:srgbClr val="CCAE79"/>
                </a:solidFill>
                <a:latin typeface="Times New Roman"/>
                <a:ea typeface="+mn-ea"/>
                <a:cs typeface="Times New Roman"/>
              </a:rPr>
              <a:t>f</a:t>
            </a:r>
            <a:r>
              <a:rPr sz="2000" spc="-55" dirty="0">
                <a:solidFill>
                  <a:srgbClr val="CCAE79"/>
                </a:solidFill>
                <a:latin typeface="Times New Roman"/>
                <a:ea typeface="+mn-ea"/>
                <a:cs typeface="Times New Roman"/>
              </a:rPr>
              <a:t>i</a:t>
            </a:r>
            <a:r>
              <a:rPr sz="2000" spc="-80" dirty="0">
                <a:solidFill>
                  <a:srgbClr val="CCAE79"/>
                </a:solidFill>
                <a:latin typeface="Times New Roman"/>
                <a:ea typeface="+mn-ea"/>
                <a:cs typeface="Times New Roman"/>
              </a:rPr>
              <a:t>c</a:t>
            </a:r>
            <a:r>
              <a:rPr sz="2000" spc="-85" dirty="0">
                <a:solidFill>
                  <a:srgbClr val="CCAE79"/>
                </a:solidFill>
                <a:latin typeface="Times New Roman"/>
                <a:ea typeface="+mn-ea"/>
                <a:cs typeface="Times New Roman"/>
              </a:rPr>
              <a:t> </a:t>
            </a:r>
            <a:r>
              <a:rPr sz="2000" spc="-30" dirty="0">
                <a:solidFill>
                  <a:srgbClr val="CCAE79"/>
                </a:solidFill>
                <a:latin typeface="Times New Roman"/>
                <a:ea typeface="+mn-ea"/>
                <a:cs typeface="Times New Roman"/>
              </a:rPr>
              <a:t>i</a:t>
            </a:r>
            <a:r>
              <a:rPr sz="2000" spc="-95" dirty="0">
                <a:solidFill>
                  <a:srgbClr val="CCAE79"/>
                </a:solidFill>
                <a:latin typeface="Times New Roman"/>
                <a:ea typeface="+mn-ea"/>
                <a:cs typeface="Times New Roman"/>
              </a:rPr>
              <a:t>n</a:t>
            </a:r>
            <a:r>
              <a:rPr sz="2000" spc="-80" dirty="0">
                <a:solidFill>
                  <a:srgbClr val="CCAE79"/>
                </a:solidFill>
                <a:latin typeface="Times New Roman"/>
                <a:ea typeface="+mn-ea"/>
                <a:cs typeface="Times New Roman"/>
              </a:rPr>
              <a:t>co</a:t>
            </a:r>
            <a:r>
              <a:rPr sz="2000" spc="-114" dirty="0">
                <a:solidFill>
                  <a:srgbClr val="CCAE79"/>
                </a:solidFill>
                <a:latin typeface="Times New Roman"/>
                <a:ea typeface="+mn-ea"/>
                <a:cs typeface="Times New Roman"/>
              </a:rPr>
              <a:t>me</a:t>
            </a:r>
            <a:r>
              <a:rPr sz="2000" spc="-45" dirty="0">
                <a:solidFill>
                  <a:srgbClr val="CCAE79"/>
                </a:solidFill>
                <a:latin typeface="Times New Roman"/>
                <a:ea typeface="+mn-ea"/>
                <a:cs typeface="Times New Roman"/>
              </a:rPr>
              <a:t>,</a:t>
            </a:r>
            <a:r>
              <a:rPr sz="2000" spc="30" dirty="0">
                <a:solidFill>
                  <a:srgbClr val="CCAE79"/>
                </a:solidFill>
                <a:latin typeface="Times New Roman"/>
                <a:ea typeface="+mn-ea"/>
                <a:cs typeface="Times New Roman"/>
              </a:rPr>
              <a:t> </a:t>
            </a:r>
            <a:r>
              <a:rPr sz="2000" spc="-55" dirty="0">
                <a:solidFill>
                  <a:srgbClr val="CCAE79"/>
                </a:solidFill>
                <a:latin typeface="Times New Roman"/>
                <a:ea typeface="+mn-ea"/>
                <a:cs typeface="Times New Roman"/>
              </a:rPr>
              <a:t>o</a:t>
            </a:r>
            <a:r>
              <a:rPr sz="2000" spc="-100" dirty="0">
                <a:solidFill>
                  <a:srgbClr val="CCAE79"/>
                </a:solidFill>
                <a:latin typeface="Times New Roman"/>
                <a:ea typeface="+mn-ea"/>
                <a:cs typeface="Times New Roman"/>
              </a:rPr>
              <a:t>c</a:t>
            </a:r>
            <a:r>
              <a:rPr sz="2000" spc="-135" dirty="0">
                <a:solidFill>
                  <a:srgbClr val="CCAE79"/>
                </a:solidFill>
                <a:latin typeface="Times New Roman"/>
                <a:ea typeface="+mn-ea"/>
                <a:cs typeface="Times New Roman"/>
              </a:rPr>
              <a:t>c</a:t>
            </a:r>
            <a:r>
              <a:rPr sz="2000" spc="-75" dirty="0">
                <a:solidFill>
                  <a:srgbClr val="CCAE79"/>
                </a:solidFill>
                <a:latin typeface="Times New Roman"/>
                <a:ea typeface="+mn-ea"/>
                <a:cs typeface="Times New Roman"/>
              </a:rPr>
              <a:t>u</a:t>
            </a:r>
            <a:r>
              <a:rPr sz="2000" spc="-55" dirty="0">
                <a:solidFill>
                  <a:srgbClr val="CCAE79"/>
                </a:solidFill>
                <a:latin typeface="Times New Roman"/>
                <a:ea typeface="+mn-ea"/>
                <a:cs typeface="Times New Roman"/>
              </a:rPr>
              <a:t>p</a:t>
            </a:r>
            <a:r>
              <a:rPr sz="2000" spc="-120" dirty="0">
                <a:solidFill>
                  <a:srgbClr val="CCAE79"/>
                </a:solidFill>
                <a:latin typeface="Times New Roman"/>
                <a:ea typeface="+mn-ea"/>
                <a:cs typeface="Times New Roman"/>
              </a:rPr>
              <a:t>a</a:t>
            </a:r>
            <a:r>
              <a:rPr sz="2000" spc="75"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55" dirty="0">
                <a:solidFill>
                  <a:srgbClr val="CCAE79"/>
                </a:solidFill>
                <a:latin typeface="Times New Roman"/>
                <a:ea typeface="+mn-ea"/>
                <a:cs typeface="Times New Roman"/>
              </a:rPr>
              <a:t>on</a:t>
            </a:r>
            <a:r>
              <a:rPr sz="2000" spc="-65" dirty="0">
                <a:solidFill>
                  <a:srgbClr val="CCAE79"/>
                </a:solidFill>
                <a:latin typeface="Times New Roman"/>
                <a:ea typeface="+mn-ea"/>
                <a:cs typeface="Times New Roman"/>
              </a:rPr>
              <a:t> </a:t>
            </a:r>
            <a:r>
              <a:rPr sz="2000" spc="-85" dirty="0">
                <a:solidFill>
                  <a:srgbClr val="CCAE79"/>
                </a:solidFill>
                <a:latin typeface="Times New Roman"/>
                <a:ea typeface="+mn-ea"/>
                <a:cs typeface="Times New Roman"/>
              </a:rPr>
              <a:t>an</a:t>
            </a:r>
            <a:r>
              <a:rPr sz="2000" spc="-90" dirty="0">
                <a:solidFill>
                  <a:srgbClr val="CCAE79"/>
                </a:solidFill>
                <a:latin typeface="Times New Roman"/>
                <a:ea typeface="+mn-ea"/>
                <a:cs typeface="Times New Roman"/>
              </a:rPr>
              <a:t>d</a:t>
            </a:r>
            <a:r>
              <a:rPr sz="2000" spc="-45" dirty="0">
                <a:solidFill>
                  <a:srgbClr val="CCAE79"/>
                </a:solidFill>
                <a:latin typeface="Times New Roman"/>
                <a:ea typeface="+mn-ea"/>
                <a:cs typeface="Times New Roman"/>
              </a:rPr>
              <a:t> </a:t>
            </a:r>
            <a:r>
              <a:rPr sz="2000" spc="-95" dirty="0">
                <a:solidFill>
                  <a:srgbClr val="CCAE79"/>
                </a:solidFill>
                <a:latin typeface="Times New Roman"/>
                <a:ea typeface="+mn-ea"/>
                <a:cs typeface="Times New Roman"/>
              </a:rPr>
              <a:t>g</a:t>
            </a:r>
            <a:r>
              <a:rPr sz="2000" spc="-85" dirty="0">
                <a:solidFill>
                  <a:srgbClr val="CCAE79"/>
                </a:solidFill>
                <a:latin typeface="Times New Roman"/>
                <a:ea typeface="+mn-ea"/>
                <a:cs typeface="Times New Roman"/>
              </a:rPr>
              <a:t>e</a:t>
            </a:r>
            <a:r>
              <a:rPr sz="2000" spc="-105" dirty="0">
                <a:solidFill>
                  <a:srgbClr val="CCAE79"/>
                </a:solidFill>
                <a:latin typeface="Times New Roman"/>
                <a:ea typeface="+mn-ea"/>
                <a:cs typeface="Times New Roman"/>
              </a:rPr>
              <a:t>nd</a:t>
            </a:r>
            <a:r>
              <a:rPr sz="2000" spc="-85" dirty="0">
                <a:solidFill>
                  <a:srgbClr val="CCAE79"/>
                </a:solidFill>
                <a:latin typeface="Times New Roman"/>
                <a:ea typeface="+mn-ea"/>
                <a:cs typeface="Times New Roman"/>
              </a:rPr>
              <a:t>e</a:t>
            </a:r>
            <a:r>
              <a:rPr sz="2000" spc="-55"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 </a:t>
            </a:r>
            <a:r>
              <a:rPr sz="2000" spc="-85" dirty="0">
                <a:solidFill>
                  <a:srgbClr val="CCAE79"/>
                </a:solidFill>
                <a:latin typeface="Times New Roman"/>
                <a:ea typeface="+mn-ea"/>
                <a:cs typeface="Times New Roman"/>
              </a:rPr>
              <a:t>b</a:t>
            </a:r>
            <a:r>
              <a:rPr sz="2000" spc="-90" dirty="0">
                <a:solidFill>
                  <a:srgbClr val="CCAE79"/>
                </a:solidFill>
                <a:latin typeface="Times New Roman"/>
                <a:ea typeface="+mn-ea"/>
                <a:cs typeface="Times New Roman"/>
              </a:rPr>
              <a:t>ased</a:t>
            </a:r>
            <a:r>
              <a:rPr sz="2000" spc="-130" dirty="0">
                <a:solidFill>
                  <a:srgbClr val="CCAE79"/>
                </a:solidFill>
                <a:latin typeface="Times New Roman"/>
                <a:ea typeface="+mn-ea"/>
                <a:cs typeface="Times New Roman"/>
              </a:rPr>
              <a:t> </a:t>
            </a:r>
            <a:r>
              <a:rPr sz="2000" spc="-155" dirty="0">
                <a:solidFill>
                  <a:srgbClr val="CCAE79"/>
                </a:solidFill>
                <a:latin typeface="Times New Roman"/>
                <a:ea typeface="+mn-ea"/>
                <a:cs typeface="Times New Roman"/>
              </a:rPr>
              <a:t>g</a:t>
            </a:r>
            <a:r>
              <a:rPr sz="2000" spc="20" dirty="0">
                <a:solidFill>
                  <a:srgbClr val="CCAE79"/>
                </a:solidFill>
                <a:latin typeface="Times New Roman"/>
                <a:ea typeface="+mn-ea"/>
                <a:cs typeface="Times New Roman"/>
              </a:rPr>
              <a:t>r</a:t>
            </a:r>
            <a:r>
              <a:rPr sz="2000" spc="-30" dirty="0">
                <a:solidFill>
                  <a:srgbClr val="CCAE79"/>
                </a:solidFill>
                <a:latin typeface="Times New Roman"/>
                <a:ea typeface="+mn-ea"/>
                <a:cs typeface="Times New Roman"/>
              </a:rPr>
              <a:t>o</a:t>
            </a:r>
            <a:r>
              <a:rPr sz="2000" spc="-55" dirty="0">
                <a:solidFill>
                  <a:srgbClr val="CCAE79"/>
                </a:solidFill>
                <a:latin typeface="Times New Roman"/>
                <a:ea typeface="+mn-ea"/>
                <a:cs typeface="Times New Roman"/>
              </a:rPr>
              <a:t>u</a:t>
            </a:r>
            <a:r>
              <a:rPr sz="2000" spc="-75" dirty="0">
                <a:solidFill>
                  <a:srgbClr val="CCAE79"/>
                </a:solidFill>
                <a:latin typeface="Times New Roman"/>
                <a:ea typeface="+mn-ea"/>
                <a:cs typeface="Times New Roman"/>
              </a:rPr>
              <a:t>p</a:t>
            </a:r>
            <a:r>
              <a:rPr sz="2000" spc="-155" dirty="0">
                <a:solidFill>
                  <a:srgbClr val="CCAE79"/>
                </a:solidFill>
                <a:latin typeface="Times New Roman"/>
                <a:ea typeface="+mn-ea"/>
                <a:cs typeface="Times New Roman"/>
              </a:rPr>
              <a:t>s</a:t>
            </a:r>
            <a:endParaRPr sz="2000" dirty="0">
              <a:solidFill>
                <a:srgbClr val="CCAE79"/>
              </a:solidFill>
              <a:latin typeface="Times New Roman"/>
              <a:ea typeface="+mn-ea"/>
              <a:cs typeface="Times New Roman"/>
            </a:endParaRPr>
          </a:p>
          <a:p>
            <a:pPr marL="12700" algn="just" fontAlgn="auto">
              <a:spcBef>
                <a:spcPts val="1200"/>
              </a:spcBef>
              <a:spcAft>
                <a:spcPts val="0"/>
              </a:spcAft>
              <a:defRPr/>
            </a:pPr>
            <a:r>
              <a:rPr sz="2000" spc="-260" dirty="0">
                <a:solidFill>
                  <a:srgbClr val="CCAE79"/>
                </a:solidFill>
                <a:latin typeface="Times New Roman"/>
                <a:ea typeface="+mn-ea"/>
                <a:cs typeface="Times New Roman"/>
              </a:rPr>
              <a:t>R</a:t>
            </a:r>
            <a:r>
              <a:rPr sz="2000" spc="-105" dirty="0">
                <a:solidFill>
                  <a:srgbClr val="CCAE79"/>
                </a:solidFill>
                <a:latin typeface="Times New Roman"/>
                <a:ea typeface="+mn-ea"/>
                <a:cs typeface="Times New Roman"/>
              </a:rPr>
              <a:t>e</a:t>
            </a:r>
            <a:r>
              <a:rPr sz="2000" spc="-110" dirty="0">
                <a:solidFill>
                  <a:srgbClr val="CCAE79"/>
                </a:solidFill>
                <a:latin typeface="Times New Roman"/>
                <a:ea typeface="+mn-ea"/>
                <a:cs typeface="Times New Roman"/>
              </a:rPr>
              <a:t>c</a:t>
            </a:r>
            <a:r>
              <a:rPr sz="2000" spc="-55" dirty="0">
                <a:solidFill>
                  <a:srgbClr val="CCAE79"/>
                </a:solidFill>
                <a:latin typeface="Times New Roman"/>
                <a:ea typeface="+mn-ea"/>
                <a:cs typeface="Times New Roman"/>
              </a:rPr>
              <a:t>o</a:t>
            </a:r>
            <a:r>
              <a:rPr sz="2000" spc="-145" dirty="0">
                <a:solidFill>
                  <a:srgbClr val="CCAE79"/>
                </a:solidFill>
                <a:latin typeface="Times New Roman"/>
                <a:ea typeface="+mn-ea"/>
                <a:cs typeface="Times New Roman"/>
              </a:rPr>
              <a:t>g</a:t>
            </a:r>
            <a:r>
              <a:rPr sz="2000" spc="-80" dirty="0">
                <a:solidFill>
                  <a:srgbClr val="CCAE79"/>
                </a:solidFill>
                <a:latin typeface="Times New Roman"/>
                <a:ea typeface="+mn-ea"/>
                <a:cs typeface="Times New Roman"/>
              </a:rPr>
              <a:t>n</a:t>
            </a:r>
            <a:r>
              <a:rPr sz="2000" spc="35" dirty="0">
                <a:solidFill>
                  <a:srgbClr val="CCAE79"/>
                </a:solidFill>
                <a:latin typeface="Times New Roman"/>
                <a:ea typeface="+mn-ea"/>
                <a:cs typeface="Times New Roman"/>
              </a:rPr>
              <a:t>i</a:t>
            </a:r>
            <a:r>
              <a:rPr sz="2000" spc="5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30" dirty="0">
                <a:solidFill>
                  <a:srgbClr val="CCAE79"/>
                </a:solidFill>
                <a:latin typeface="Times New Roman"/>
                <a:ea typeface="+mn-ea"/>
                <a:cs typeface="Times New Roman"/>
              </a:rPr>
              <a:t>o</a:t>
            </a:r>
            <a:r>
              <a:rPr sz="2000" spc="-55" dirty="0">
                <a:solidFill>
                  <a:srgbClr val="CCAE79"/>
                </a:solidFill>
                <a:latin typeface="Times New Roman"/>
                <a:ea typeface="+mn-ea"/>
                <a:cs typeface="Times New Roman"/>
              </a:rPr>
              <a:t>n</a:t>
            </a:r>
            <a:r>
              <a:rPr sz="2000" spc="-100"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f</a:t>
            </a:r>
            <a:r>
              <a:rPr sz="2000" spc="10" dirty="0">
                <a:solidFill>
                  <a:srgbClr val="CCAE79"/>
                </a:solidFill>
                <a:latin typeface="Times New Roman"/>
                <a:ea typeface="+mn-ea"/>
                <a:cs typeface="Times New Roman"/>
              </a:rPr>
              <a:t>o</a:t>
            </a:r>
            <a:r>
              <a:rPr sz="2000" dirty="0">
                <a:solidFill>
                  <a:srgbClr val="CCAE79"/>
                </a:solidFill>
                <a:latin typeface="Times New Roman"/>
                <a:ea typeface="+mn-ea"/>
                <a:cs typeface="Times New Roman"/>
              </a:rPr>
              <a:t>r</a:t>
            </a:r>
            <a:r>
              <a:rPr sz="2000" spc="-65" dirty="0">
                <a:solidFill>
                  <a:srgbClr val="CCAE79"/>
                </a:solidFill>
                <a:latin typeface="Times New Roman"/>
                <a:ea typeface="+mn-ea"/>
                <a:cs typeface="Times New Roman"/>
              </a:rPr>
              <a:t> </a:t>
            </a:r>
            <a:r>
              <a:rPr sz="2000" spc="20" dirty="0">
                <a:solidFill>
                  <a:srgbClr val="CCAE79"/>
                </a:solidFill>
                <a:latin typeface="Times New Roman"/>
                <a:ea typeface="+mn-ea"/>
                <a:cs typeface="Times New Roman"/>
              </a:rPr>
              <a:t>i</a:t>
            </a:r>
            <a:r>
              <a:rPr sz="2000" spc="-80" dirty="0">
                <a:solidFill>
                  <a:srgbClr val="CCAE79"/>
                </a:solidFill>
                <a:latin typeface="Times New Roman"/>
                <a:ea typeface="+mn-ea"/>
                <a:cs typeface="Times New Roman"/>
              </a:rPr>
              <a:t>n</a:t>
            </a:r>
            <a:r>
              <a:rPr sz="2000" spc="-85" dirty="0">
                <a:solidFill>
                  <a:srgbClr val="CCAE79"/>
                </a:solidFill>
                <a:latin typeface="Times New Roman"/>
                <a:ea typeface="+mn-ea"/>
                <a:cs typeface="Times New Roman"/>
              </a:rPr>
              <a:t>v</a:t>
            </a:r>
            <a:r>
              <a:rPr sz="2000" spc="-30" dirty="0">
                <a:solidFill>
                  <a:srgbClr val="CCAE79"/>
                </a:solidFill>
                <a:latin typeface="Times New Roman"/>
                <a:ea typeface="+mn-ea"/>
                <a:cs typeface="Times New Roman"/>
              </a:rPr>
              <a:t>o</a:t>
            </a:r>
            <a:r>
              <a:rPr sz="2000" spc="-5" dirty="0">
                <a:solidFill>
                  <a:srgbClr val="CCAE79"/>
                </a:solidFill>
                <a:latin typeface="Times New Roman"/>
                <a:ea typeface="+mn-ea"/>
                <a:cs typeface="Times New Roman"/>
              </a:rPr>
              <a:t>l</a:t>
            </a:r>
            <a:r>
              <a:rPr sz="2000" spc="-85" dirty="0">
                <a:solidFill>
                  <a:srgbClr val="CCAE79"/>
                </a:solidFill>
                <a:latin typeface="Times New Roman"/>
                <a:ea typeface="+mn-ea"/>
                <a:cs typeface="Times New Roman"/>
              </a:rPr>
              <a:t>v</a:t>
            </a:r>
            <a:r>
              <a:rPr sz="2000" spc="-70" dirty="0">
                <a:solidFill>
                  <a:srgbClr val="CCAE79"/>
                </a:solidFill>
                <a:latin typeface="Times New Roman"/>
                <a:ea typeface="+mn-ea"/>
                <a:cs typeface="Times New Roman"/>
              </a:rPr>
              <a:t>e</a:t>
            </a:r>
            <a:r>
              <a:rPr sz="2000" spc="-85" dirty="0">
                <a:solidFill>
                  <a:srgbClr val="CCAE79"/>
                </a:solidFill>
                <a:latin typeface="Times New Roman"/>
                <a:ea typeface="+mn-ea"/>
                <a:cs typeface="Times New Roman"/>
              </a:rPr>
              <a:t>m</a:t>
            </a:r>
            <a:r>
              <a:rPr sz="2000" spc="-70" dirty="0">
                <a:solidFill>
                  <a:srgbClr val="CCAE79"/>
                </a:solidFill>
                <a:latin typeface="Times New Roman"/>
                <a:ea typeface="+mn-ea"/>
                <a:cs typeface="Times New Roman"/>
              </a:rPr>
              <a:t>e</a:t>
            </a:r>
            <a:r>
              <a:rPr sz="2000" spc="-80" dirty="0">
                <a:solidFill>
                  <a:srgbClr val="CCAE79"/>
                </a:solidFill>
                <a:latin typeface="Times New Roman"/>
                <a:ea typeface="+mn-ea"/>
                <a:cs typeface="Times New Roman"/>
              </a:rPr>
              <a:t>n</a:t>
            </a:r>
            <a:r>
              <a:rPr sz="2000" spc="65" dirty="0">
                <a:solidFill>
                  <a:srgbClr val="CCAE79"/>
                </a:solidFill>
                <a:latin typeface="Times New Roman"/>
                <a:ea typeface="+mn-ea"/>
                <a:cs typeface="Times New Roman"/>
              </a:rPr>
              <a:t>t</a:t>
            </a:r>
            <a:r>
              <a:rPr sz="2000" spc="-55" dirty="0">
                <a:solidFill>
                  <a:srgbClr val="CCAE79"/>
                </a:solidFill>
                <a:latin typeface="Times New Roman"/>
                <a:ea typeface="+mn-ea"/>
                <a:cs typeface="Times New Roman"/>
              </a:rPr>
              <a:t> </a:t>
            </a:r>
            <a:r>
              <a:rPr sz="2000" spc="-95" dirty="0">
                <a:solidFill>
                  <a:srgbClr val="CCAE79"/>
                </a:solidFill>
                <a:latin typeface="Times New Roman"/>
                <a:ea typeface="+mn-ea"/>
                <a:cs typeface="Times New Roman"/>
              </a:rPr>
              <a:t>a</a:t>
            </a:r>
            <a:r>
              <a:rPr sz="2000" spc="-85" dirty="0">
                <a:solidFill>
                  <a:srgbClr val="CCAE79"/>
                </a:solidFill>
                <a:latin typeface="Times New Roman"/>
                <a:ea typeface="+mn-ea"/>
                <a:cs typeface="Times New Roman"/>
              </a:rPr>
              <a:t>n</a:t>
            </a:r>
            <a:r>
              <a:rPr sz="2000" spc="-90" dirty="0">
                <a:solidFill>
                  <a:srgbClr val="CCAE79"/>
                </a:solidFill>
                <a:latin typeface="Times New Roman"/>
                <a:ea typeface="+mn-ea"/>
                <a:cs typeface="Times New Roman"/>
              </a:rPr>
              <a:t>d</a:t>
            </a:r>
            <a:r>
              <a:rPr sz="2000" spc="-80" dirty="0">
                <a:solidFill>
                  <a:srgbClr val="CCAE79"/>
                </a:solidFill>
                <a:latin typeface="Times New Roman"/>
                <a:ea typeface="+mn-ea"/>
                <a:cs typeface="Times New Roman"/>
              </a:rPr>
              <a:t> </a:t>
            </a:r>
            <a:r>
              <a:rPr sz="2000" spc="-130" dirty="0">
                <a:solidFill>
                  <a:srgbClr val="CCAE79"/>
                </a:solidFill>
                <a:latin typeface="Times New Roman"/>
                <a:ea typeface="+mn-ea"/>
                <a:cs typeface="Times New Roman"/>
              </a:rPr>
              <a:t>s</a:t>
            </a:r>
            <a:r>
              <a:rPr sz="2000" spc="-75" dirty="0">
                <a:solidFill>
                  <a:srgbClr val="CCAE79"/>
                </a:solidFill>
                <a:latin typeface="Times New Roman"/>
                <a:ea typeface="+mn-ea"/>
                <a:cs typeface="Times New Roman"/>
              </a:rPr>
              <a:t>u</a:t>
            </a:r>
            <a:r>
              <a:rPr sz="2000" spc="-55" dirty="0">
                <a:solidFill>
                  <a:srgbClr val="CCAE79"/>
                </a:solidFill>
                <a:latin typeface="Times New Roman"/>
                <a:ea typeface="+mn-ea"/>
                <a:cs typeface="Times New Roman"/>
              </a:rPr>
              <a:t>p</a:t>
            </a:r>
            <a:r>
              <a:rPr sz="2000" spc="-75" dirty="0">
                <a:solidFill>
                  <a:srgbClr val="CCAE79"/>
                </a:solidFill>
                <a:latin typeface="Times New Roman"/>
                <a:ea typeface="+mn-ea"/>
                <a:cs typeface="Times New Roman"/>
              </a:rPr>
              <a:t>p</a:t>
            </a:r>
            <a:r>
              <a:rPr sz="2000" spc="-55" dirty="0">
                <a:solidFill>
                  <a:srgbClr val="CCAE79"/>
                </a:solidFill>
                <a:latin typeface="Times New Roman"/>
                <a:ea typeface="+mn-ea"/>
                <a:cs typeface="Times New Roman"/>
              </a:rPr>
              <a:t>o</a:t>
            </a:r>
            <a:r>
              <a:rPr sz="2000" spc="45" dirty="0">
                <a:solidFill>
                  <a:srgbClr val="CCAE79"/>
                </a:solidFill>
                <a:latin typeface="Times New Roman"/>
                <a:ea typeface="+mn-ea"/>
                <a:cs typeface="Times New Roman"/>
              </a:rPr>
              <a:t>r</a:t>
            </a:r>
            <a:r>
              <a:rPr sz="2000" spc="65"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i</a:t>
            </a:r>
            <a:r>
              <a:rPr sz="2000" dirty="0">
                <a:solidFill>
                  <a:srgbClr val="CCAE79"/>
                </a:solidFill>
                <a:latin typeface="Times New Roman"/>
                <a:ea typeface="+mn-ea"/>
                <a:cs typeface="Times New Roman"/>
              </a:rPr>
              <a:t>n</a:t>
            </a:r>
            <a:r>
              <a:rPr sz="2000" spc="-140" dirty="0">
                <a:solidFill>
                  <a:srgbClr val="CCAE79"/>
                </a:solidFill>
                <a:latin typeface="Times New Roman"/>
                <a:ea typeface="+mn-ea"/>
                <a:cs typeface="Times New Roman"/>
              </a:rPr>
              <a:t> </a:t>
            </a:r>
            <a:r>
              <a:rPr sz="2000" spc="-65" dirty="0">
                <a:solidFill>
                  <a:srgbClr val="CCAE79"/>
                </a:solidFill>
                <a:latin typeface="Times New Roman"/>
                <a:ea typeface="+mn-ea"/>
                <a:cs typeface="Times New Roman"/>
              </a:rPr>
              <a:t>d</a:t>
            </a:r>
            <a:r>
              <a:rPr sz="2000" spc="-80" dirty="0">
                <a:solidFill>
                  <a:srgbClr val="CCAE79"/>
                </a:solidFill>
                <a:latin typeface="Times New Roman"/>
                <a:ea typeface="+mn-ea"/>
                <a:cs typeface="Times New Roman"/>
              </a:rPr>
              <a:t>ev</a:t>
            </a:r>
            <a:r>
              <a:rPr sz="2000" spc="-55" dirty="0">
                <a:solidFill>
                  <a:srgbClr val="CCAE79"/>
                </a:solidFill>
                <a:latin typeface="Times New Roman"/>
                <a:ea typeface="+mn-ea"/>
                <a:cs typeface="Times New Roman"/>
              </a:rPr>
              <a:t>e</a:t>
            </a:r>
            <a:r>
              <a:rPr sz="2000" spc="-40" dirty="0">
                <a:solidFill>
                  <a:srgbClr val="CCAE79"/>
                </a:solidFill>
                <a:latin typeface="Times New Roman"/>
                <a:ea typeface="+mn-ea"/>
                <a:cs typeface="Times New Roman"/>
              </a:rPr>
              <a:t>l</a:t>
            </a:r>
            <a:r>
              <a:rPr sz="2000" spc="-65" dirty="0">
                <a:solidFill>
                  <a:srgbClr val="CCAE79"/>
                </a:solidFill>
                <a:latin typeface="Times New Roman"/>
                <a:ea typeface="+mn-ea"/>
                <a:cs typeface="Times New Roman"/>
              </a:rPr>
              <a:t>o</a:t>
            </a:r>
            <a:r>
              <a:rPr sz="2000" spc="-80" dirty="0">
                <a:solidFill>
                  <a:srgbClr val="CCAE79"/>
                </a:solidFill>
                <a:latin typeface="Times New Roman"/>
                <a:ea typeface="+mn-ea"/>
                <a:cs typeface="Times New Roman"/>
              </a:rPr>
              <a:t>p</a:t>
            </a:r>
            <a:r>
              <a:rPr sz="2000" spc="-5" dirty="0">
                <a:solidFill>
                  <a:srgbClr val="CCAE79"/>
                </a:solidFill>
                <a:latin typeface="Times New Roman"/>
                <a:ea typeface="+mn-ea"/>
                <a:cs typeface="Times New Roman"/>
              </a:rPr>
              <a:t>i</a:t>
            </a:r>
            <a:r>
              <a:rPr sz="2000" spc="-90" dirty="0">
                <a:solidFill>
                  <a:srgbClr val="CCAE79"/>
                </a:solidFill>
                <a:latin typeface="Times New Roman"/>
                <a:ea typeface="+mn-ea"/>
                <a:cs typeface="Times New Roman"/>
              </a:rPr>
              <a:t>n</a:t>
            </a:r>
            <a:r>
              <a:rPr sz="2000" spc="-70" dirty="0">
                <a:solidFill>
                  <a:srgbClr val="CCAE79"/>
                </a:solidFill>
                <a:latin typeface="Times New Roman"/>
                <a:ea typeface="+mn-ea"/>
                <a:cs typeface="Times New Roman"/>
              </a:rPr>
              <a:t>g</a:t>
            </a:r>
            <a:r>
              <a:rPr sz="2000" spc="-35"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t</a:t>
            </a:r>
            <a:r>
              <a:rPr sz="2000" spc="-15" dirty="0">
                <a:solidFill>
                  <a:srgbClr val="CCAE79"/>
                </a:solidFill>
                <a:latin typeface="Times New Roman"/>
                <a:ea typeface="+mn-ea"/>
                <a:cs typeface="Times New Roman"/>
              </a:rPr>
              <a:t>h</a:t>
            </a:r>
            <a:r>
              <a:rPr sz="2000" dirty="0">
                <a:solidFill>
                  <a:srgbClr val="CCAE79"/>
                </a:solidFill>
                <a:latin typeface="Times New Roman"/>
                <a:ea typeface="+mn-ea"/>
                <a:cs typeface="Times New Roman"/>
              </a:rPr>
              <a:t>e</a:t>
            </a:r>
            <a:r>
              <a:rPr sz="2000" spc="-155" dirty="0">
                <a:solidFill>
                  <a:srgbClr val="CCAE79"/>
                </a:solidFill>
                <a:latin typeface="Times New Roman"/>
                <a:ea typeface="+mn-ea"/>
                <a:cs typeface="Times New Roman"/>
              </a:rPr>
              <a:t> </a:t>
            </a:r>
            <a:r>
              <a:rPr sz="2000" spc="-145" dirty="0">
                <a:solidFill>
                  <a:srgbClr val="CCAE79"/>
                </a:solidFill>
                <a:latin typeface="Times New Roman"/>
                <a:ea typeface="+mn-ea"/>
                <a:cs typeface="Times New Roman"/>
              </a:rPr>
              <a:t>a</a:t>
            </a:r>
            <a:r>
              <a:rPr sz="2000" spc="45" dirty="0">
                <a:solidFill>
                  <a:srgbClr val="CCAE79"/>
                </a:solidFill>
                <a:latin typeface="Times New Roman"/>
                <a:ea typeface="+mn-ea"/>
                <a:cs typeface="Times New Roman"/>
              </a:rPr>
              <a:t>r</a:t>
            </a:r>
            <a:r>
              <a:rPr sz="2000" spc="50" dirty="0">
                <a:solidFill>
                  <a:srgbClr val="CCAE79"/>
                </a:solidFill>
                <a:latin typeface="Times New Roman"/>
                <a:ea typeface="+mn-ea"/>
                <a:cs typeface="Times New Roman"/>
              </a:rPr>
              <a:t>t</a:t>
            </a:r>
            <a:r>
              <a:rPr sz="2000" spc="-155" dirty="0">
                <a:solidFill>
                  <a:srgbClr val="CCAE79"/>
                </a:solidFill>
                <a:latin typeface="Times New Roman"/>
                <a:ea typeface="+mn-ea"/>
                <a:cs typeface="Times New Roman"/>
              </a:rPr>
              <a:t>s</a:t>
            </a:r>
            <a:r>
              <a:rPr sz="2000" spc="-85" dirty="0">
                <a:solidFill>
                  <a:srgbClr val="CCAE79"/>
                </a:solidFill>
                <a:latin typeface="Times New Roman"/>
                <a:ea typeface="+mn-ea"/>
                <a:cs typeface="Times New Roman"/>
              </a:rPr>
              <a:t> </a:t>
            </a:r>
            <a:r>
              <a:rPr sz="2000" spc="-70" dirty="0">
                <a:solidFill>
                  <a:srgbClr val="CCAE79"/>
                </a:solidFill>
                <a:latin typeface="Times New Roman"/>
                <a:ea typeface="+mn-ea"/>
                <a:cs typeface="Times New Roman"/>
              </a:rPr>
              <a:t>a</a:t>
            </a:r>
            <a:r>
              <a:rPr sz="2000" spc="-85" dirty="0">
                <a:solidFill>
                  <a:srgbClr val="CCAE79"/>
                </a:solidFill>
                <a:latin typeface="Times New Roman"/>
                <a:ea typeface="+mn-ea"/>
                <a:cs typeface="Times New Roman"/>
              </a:rPr>
              <a:t>n</a:t>
            </a:r>
            <a:r>
              <a:rPr sz="2000" spc="-90" dirty="0">
                <a:solidFill>
                  <a:srgbClr val="CCAE79"/>
                </a:solidFill>
                <a:latin typeface="Times New Roman"/>
                <a:ea typeface="+mn-ea"/>
                <a:cs typeface="Times New Roman"/>
              </a:rPr>
              <a:t>d</a:t>
            </a:r>
            <a:r>
              <a:rPr sz="2000" spc="-80" dirty="0">
                <a:solidFill>
                  <a:srgbClr val="CCAE79"/>
                </a:solidFill>
                <a:latin typeface="Times New Roman"/>
                <a:ea typeface="+mn-ea"/>
                <a:cs typeface="Times New Roman"/>
              </a:rPr>
              <a:t> </a:t>
            </a:r>
            <a:r>
              <a:rPr sz="2000" spc="-110" dirty="0">
                <a:solidFill>
                  <a:srgbClr val="CCAE79"/>
                </a:solidFill>
                <a:latin typeface="Times New Roman"/>
                <a:ea typeface="+mn-ea"/>
                <a:cs typeface="Times New Roman"/>
              </a:rPr>
              <a:t>c</a:t>
            </a:r>
            <a:r>
              <a:rPr sz="2000" spc="-55" dirty="0">
                <a:solidFill>
                  <a:srgbClr val="CCAE79"/>
                </a:solidFill>
                <a:latin typeface="Times New Roman"/>
                <a:ea typeface="+mn-ea"/>
                <a:cs typeface="Times New Roman"/>
              </a:rPr>
              <a:t>u</a:t>
            </a:r>
            <a:r>
              <a:rPr sz="2000" spc="-5" dirty="0">
                <a:solidFill>
                  <a:srgbClr val="CCAE79"/>
                </a:solidFill>
                <a:latin typeface="Times New Roman"/>
                <a:ea typeface="+mn-ea"/>
                <a:cs typeface="Times New Roman"/>
              </a:rPr>
              <a:t>l</a:t>
            </a:r>
            <a:r>
              <a:rPr sz="2000" spc="75" dirty="0">
                <a:solidFill>
                  <a:srgbClr val="CCAE79"/>
                </a:solidFill>
                <a:latin typeface="Times New Roman"/>
                <a:ea typeface="+mn-ea"/>
                <a:cs typeface="Times New Roman"/>
              </a:rPr>
              <a:t>t</a:t>
            </a:r>
            <a:r>
              <a:rPr sz="2000" spc="-80" dirty="0">
                <a:solidFill>
                  <a:srgbClr val="CCAE79"/>
                </a:solidFill>
                <a:latin typeface="Times New Roman"/>
                <a:ea typeface="+mn-ea"/>
                <a:cs typeface="Times New Roman"/>
              </a:rPr>
              <a:t>u</a:t>
            </a:r>
            <a:r>
              <a:rPr sz="2000" spc="45" dirty="0">
                <a:solidFill>
                  <a:srgbClr val="CCAE79"/>
                </a:solidFill>
                <a:latin typeface="Times New Roman"/>
                <a:ea typeface="+mn-ea"/>
                <a:cs typeface="Times New Roman"/>
              </a:rPr>
              <a:t>r</a:t>
            </a:r>
            <a:r>
              <a:rPr sz="2000" spc="-105" dirty="0">
                <a:solidFill>
                  <a:srgbClr val="CCAE79"/>
                </a:solidFill>
                <a:latin typeface="Times New Roman"/>
                <a:ea typeface="+mn-ea"/>
                <a:cs typeface="Times New Roman"/>
              </a:rPr>
              <a:t>e</a:t>
            </a:r>
            <a:r>
              <a:rPr sz="2000" spc="-65"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o</a:t>
            </a:r>
            <a:r>
              <a:rPr sz="2000" dirty="0">
                <a:solidFill>
                  <a:srgbClr val="CCAE79"/>
                </a:solidFill>
                <a:latin typeface="Times New Roman"/>
                <a:ea typeface="+mn-ea"/>
                <a:cs typeface="Times New Roman"/>
              </a:rPr>
              <a:t>f</a:t>
            </a:r>
            <a:r>
              <a:rPr sz="2000" spc="-75" dirty="0">
                <a:solidFill>
                  <a:srgbClr val="CCAE79"/>
                </a:solidFill>
                <a:latin typeface="Times New Roman"/>
                <a:ea typeface="+mn-ea"/>
                <a:cs typeface="Times New Roman"/>
              </a:rPr>
              <a:t> </a:t>
            </a:r>
            <a:r>
              <a:rPr sz="2000" spc="-150" dirty="0">
                <a:solidFill>
                  <a:srgbClr val="CCAE79"/>
                </a:solidFill>
                <a:latin typeface="Times New Roman"/>
                <a:ea typeface="+mn-ea"/>
                <a:cs typeface="Times New Roman"/>
              </a:rPr>
              <a:t>N</a:t>
            </a:r>
            <a:r>
              <a:rPr sz="2000" spc="-270" dirty="0">
                <a:solidFill>
                  <a:srgbClr val="CCAE79"/>
                </a:solidFill>
                <a:latin typeface="Times New Roman"/>
                <a:ea typeface="+mn-ea"/>
                <a:cs typeface="Times New Roman"/>
              </a:rPr>
              <a:t>Y</a:t>
            </a:r>
            <a:r>
              <a:rPr sz="2000" spc="-285" dirty="0">
                <a:solidFill>
                  <a:srgbClr val="CCAE79"/>
                </a:solidFill>
                <a:latin typeface="Times New Roman"/>
                <a:ea typeface="+mn-ea"/>
                <a:cs typeface="Times New Roman"/>
              </a:rPr>
              <a:t>C</a:t>
            </a:r>
            <a:endParaRPr sz="2000" dirty="0">
              <a:solidFill>
                <a:srgbClr val="CCAE79"/>
              </a:solidFill>
              <a:latin typeface="Times New Roman"/>
              <a:ea typeface="+mn-ea"/>
              <a:cs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457200"/>
            <a:ext cx="7462809" cy="135421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rtlCol="0">
            <a:scene3d>
              <a:camera prst="obliqueTopLeft"/>
              <a:lightRig rig="threePt" dir="t"/>
            </a:scene3d>
          </a:bodyPr>
          <a:lstStyle/>
          <a:p>
            <a:pPr marL="577850" algn="r" eaLnBrk="1" fontAlgn="auto" hangingPunct="1">
              <a:spcBef>
                <a:spcPts val="0"/>
              </a:spcBef>
              <a:spcAft>
                <a:spcPts val="0"/>
              </a:spcAft>
              <a:defRPr/>
            </a:pPr>
            <a:r>
              <a:rPr sz="4400" spc="-30" dirty="0">
                <a:solidFill>
                  <a:srgbClr val="E46C0A"/>
                </a:solidFill>
                <a:latin typeface="Times New Roman"/>
                <a:ea typeface="+mj-ea"/>
                <a:cs typeface="Times New Roman"/>
              </a:rPr>
              <a:t>P</a:t>
            </a:r>
            <a:r>
              <a:rPr sz="4400" spc="-15" dirty="0">
                <a:solidFill>
                  <a:srgbClr val="E46C0A"/>
                </a:solidFill>
                <a:latin typeface="Times New Roman"/>
                <a:ea typeface="+mj-ea"/>
                <a:cs typeface="Times New Roman"/>
              </a:rPr>
              <a:t>as</a:t>
            </a:r>
            <a:r>
              <a:rPr sz="4400" spc="-10" dirty="0">
                <a:solidFill>
                  <a:srgbClr val="E46C0A"/>
                </a:solidFill>
                <a:latin typeface="Times New Roman"/>
                <a:ea typeface="+mj-ea"/>
                <a:cs typeface="Times New Roman"/>
              </a:rPr>
              <a:t>t</a:t>
            </a:r>
            <a:r>
              <a:rPr sz="4400" spc="5" dirty="0">
                <a:solidFill>
                  <a:srgbClr val="E46C0A"/>
                </a:solidFill>
                <a:latin typeface="Times New Roman"/>
                <a:ea typeface="+mj-ea"/>
                <a:cs typeface="Times New Roman"/>
              </a:rPr>
              <a:t> </a:t>
            </a:r>
            <a:r>
              <a:rPr sz="4400" spc="-30" dirty="0" smtClean="0">
                <a:solidFill>
                  <a:srgbClr val="E46C0A"/>
                </a:solidFill>
                <a:latin typeface="Times New Roman"/>
                <a:ea typeface="+mj-ea"/>
                <a:cs typeface="Times New Roman"/>
              </a:rPr>
              <a:t>S</a:t>
            </a:r>
            <a:r>
              <a:rPr sz="4400" spc="-15" dirty="0" smtClean="0">
                <a:solidFill>
                  <a:srgbClr val="E46C0A"/>
                </a:solidFill>
                <a:latin typeface="Times New Roman"/>
                <a:ea typeface="+mj-ea"/>
                <a:cs typeface="Times New Roman"/>
              </a:rPr>
              <a:t>po</a:t>
            </a:r>
            <a:r>
              <a:rPr sz="4400" spc="-30" dirty="0" smtClean="0">
                <a:solidFill>
                  <a:srgbClr val="E46C0A"/>
                </a:solidFill>
                <a:latin typeface="Times New Roman"/>
                <a:ea typeface="+mj-ea"/>
                <a:cs typeface="Times New Roman"/>
              </a:rPr>
              <a:t>n</a:t>
            </a:r>
            <a:r>
              <a:rPr sz="4400" spc="-15" dirty="0" smtClean="0">
                <a:solidFill>
                  <a:srgbClr val="E46C0A"/>
                </a:solidFill>
                <a:latin typeface="Times New Roman"/>
                <a:ea typeface="+mj-ea"/>
                <a:cs typeface="Times New Roman"/>
              </a:rPr>
              <a:t>s</a:t>
            </a:r>
            <a:r>
              <a:rPr sz="4400" spc="-30" dirty="0" smtClean="0">
                <a:solidFill>
                  <a:srgbClr val="E46C0A"/>
                </a:solidFill>
                <a:latin typeface="Times New Roman"/>
                <a:ea typeface="+mj-ea"/>
                <a:cs typeface="Times New Roman"/>
              </a:rPr>
              <a:t>o</a:t>
            </a:r>
            <a:r>
              <a:rPr sz="4400" spc="-10" dirty="0" smtClean="0">
                <a:solidFill>
                  <a:srgbClr val="E46C0A"/>
                </a:solidFill>
                <a:latin typeface="Times New Roman"/>
                <a:ea typeface="+mj-ea"/>
                <a:cs typeface="Times New Roman"/>
              </a:rPr>
              <a:t>rs/</a:t>
            </a:r>
            <a:r>
              <a:rPr lang="en-US" sz="4400" spc="-10" dirty="0" smtClean="0">
                <a:solidFill>
                  <a:srgbClr val="E46C0A"/>
                </a:solidFill>
                <a:latin typeface="Times New Roman"/>
                <a:ea typeface="+mj-ea"/>
                <a:cs typeface="Times New Roman"/>
              </a:rPr>
              <a:t> </a:t>
            </a:r>
            <a:r>
              <a:rPr sz="4400" spc="-30" dirty="0" smtClean="0">
                <a:solidFill>
                  <a:srgbClr val="E46C0A"/>
                </a:solidFill>
                <a:latin typeface="Times New Roman"/>
                <a:ea typeface="+mj-ea"/>
                <a:cs typeface="Times New Roman"/>
              </a:rPr>
              <a:t>P</a:t>
            </a:r>
            <a:r>
              <a:rPr sz="4400" spc="-5" dirty="0" smtClean="0">
                <a:solidFill>
                  <a:srgbClr val="E46C0A"/>
                </a:solidFill>
                <a:latin typeface="Times New Roman"/>
                <a:ea typeface="+mj-ea"/>
                <a:cs typeface="Times New Roman"/>
              </a:rPr>
              <a:t>a</a:t>
            </a:r>
            <a:r>
              <a:rPr sz="4400" spc="-10" dirty="0" smtClean="0">
                <a:solidFill>
                  <a:srgbClr val="E46C0A"/>
                </a:solidFill>
                <a:latin typeface="Times New Roman"/>
                <a:ea typeface="+mj-ea"/>
                <a:cs typeface="Times New Roman"/>
              </a:rPr>
              <a:t>rt</a:t>
            </a:r>
            <a:r>
              <a:rPr sz="4400" spc="-30" dirty="0" smtClean="0">
                <a:solidFill>
                  <a:srgbClr val="E46C0A"/>
                </a:solidFill>
                <a:latin typeface="Times New Roman"/>
                <a:ea typeface="+mj-ea"/>
                <a:cs typeface="Times New Roman"/>
              </a:rPr>
              <a:t>n</a:t>
            </a:r>
            <a:r>
              <a:rPr sz="4400" spc="-10" dirty="0" smtClean="0">
                <a:solidFill>
                  <a:srgbClr val="E46C0A"/>
                </a:solidFill>
                <a:latin typeface="Times New Roman"/>
                <a:ea typeface="+mj-ea"/>
                <a:cs typeface="Times New Roman"/>
              </a:rPr>
              <a:t>er</a:t>
            </a:r>
            <a:r>
              <a:rPr sz="4400" spc="-20" dirty="0" smtClean="0">
                <a:solidFill>
                  <a:srgbClr val="E46C0A"/>
                </a:solidFill>
                <a:latin typeface="Times New Roman"/>
                <a:ea typeface="+mj-ea"/>
                <a:cs typeface="Times New Roman"/>
              </a:rPr>
              <a:t>s</a:t>
            </a:r>
            <a:r>
              <a:rPr sz="4400" spc="5" dirty="0" smtClean="0">
                <a:solidFill>
                  <a:srgbClr val="E46C0A"/>
                </a:solidFill>
                <a:latin typeface="Times New Roman"/>
                <a:ea typeface="+mj-ea"/>
                <a:cs typeface="Times New Roman"/>
              </a:rPr>
              <a:t> </a:t>
            </a:r>
            <a:r>
              <a:rPr sz="4400" spc="-5" dirty="0">
                <a:solidFill>
                  <a:srgbClr val="E46C0A"/>
                </a:solidFill>
                <a:latin typeface="Times New Roman"/>
                <a:ea typeface="+mj-ea"/>
                <a:cs typeface="Times New Roman"/>
              </a:rPr>
              <a:t>(</a:t>
            </a:r>
            <a:r>
              <a:rPr sz="4400" spc="-40" dirty="0">
                <a:solidFill>
                  <a:srgbClr val="E46C0A"/>
                </a:solidFill>
                <a:latin typeface="Times New Roman"/>
                <a:ea typeface="+mj-ea"/>
                <a:cs typeface="Times New Roman"/>
              </a:rPr>
              <a:t>C</a:t>
            </a:r>
            <a:r>
              <a:rPr sz="4400" spc="-15" dirty="0">
                <a:solidFill>
                  <a:srgbClr val="E46C0A"/>
                </a:solidFill>
                <a:latin typeface="Times New Roman"/>
                <a:ea typeface="+mj-ea"/>
                <a:cs typeface="Times New Roman"/>
              </a:rPr>
              <a:t>as</a:t>
            </a:r>
            <a:r>
              <a:rPr sz="4400" spc="-20" dirty="0">
                <a:solidFill>
                  <a:srgbClr val="E46C0A"/>
                </a:solidFill>
                <a:latin typeface="Times New Roman"/>
                <a:ea typeface="+mj-ea"/>
                <a:cs typeface="Times New Roman"/>
              </a:rPr>
              <a:t>h</a:t>
            </a:r>
            <a:r>
              <a:rPr sz="4400" spc="-5" dirty="0">
                <a:solidFill>
                  <a:srgbClr val="E46C0A"/>
                </a:solidFill>
                <a:latin typeface="Times New Roman"/>
                <a:ea typeface="+mj-ea"/>
                <a:cs typeface="Times New Roman"/>
              </a:rPr>
              <a:t> </a:t>
            </a:r>
            <a:r>
              <a:rPr sz="4400" spc="-25" dirty="0">
                <a:solidFill>
                  <a:srgbClr val="E46C0A"/>
                </a:solidFill>
                <a:latin typeface="Times New Roman"/>
                <a:ea typeface="+mj-ea"/>
                <a:cs typeface="Times New Roman"/>
              </a:rPr>
              <a:t>&amp;</a:t>
            </a:r>
            <a:r>
              <a:rPr sz="4400" spc="-5" dirty="0">
                <a:solidFill>
                  <a:srgbClr val="E46C0A"/>
                </a:solidFill>
                <a:latin typeface="Times New Roman"/>
                <a:ea typeface="+mj-ea"/>
                <a:cs typeface="Times New Roman"/>
              </a:rPr>
              <a:t> </a:t>
            </a:r>
            <a:r>
              <a:rPr sz="4400" spc="-10" dirty="0">
                <a:solidFill>
                  <a:srgbClr val="E46C0A"/>
                </a:solidFill>
                <a:latin typeface="Times New Roman"/>
                <a:ea typeface="+mj-ea"/>
                <a:cs typeface="Times New Roman"/>
              </a:rPr>
              <a:t>I</a:t>
            </a:r>
            <a:r>
              <a:rPr sz="4400" spc="-30" dirty="0">
                <a:solidFill>
                  <a:srgbClr val="E46C0A"/>
                </a:solidFill>
                <a:latin typeface="Times New Roman"/>
                <a:ea typeface="+mj-ea"/>
                <a:cs typeface="Times New Roman"/>
              </a:rPr>
              <a:t>n</a:t>
            </a:r>
            <a:r>
              <a:rPr sz="4400" spc="-5" dirty="0">
                <a:solidFill>
                  <a:srgbClr val="E46C0A"/>
                </a:solidFill>
                <a:latin typeface="Times New Roman"/>
                <a:ea typeface="+mj-ea"/>
                <a:cs typeface="Times New Roman"/>
              </a:rPr>
              <a:t>-</a:t>
            </a:r>
            <a:r>
              <a:rPr sz="4400" spc="-30" dirty="0">
                <a:solidFill>
                  <a:srgbClr val="E46C0A"/>
                </a:solidFill>
                <a:latin typeface="Times New Roman"/>
                <a:ea typeface="+mj-ea"/>
                <a:cs typeface="Times New Roman"/>
              </a:rPr>
              <a:t>K</a:t>
            </a:r>
            <a:r>
              <a:rPr sz="4400" spc="-10" dirty="0">
                <a:solidFill>
                  <a:srgbClr val="E46C0A"/>
                </a:solidFill>
                <a:latin typeface="Times New Roman"/>
                <a:ea typeface="+mj-ea"/>
                <a:cs typeface="Times New Roman"/>
              </a:rPr>
              <a:t>i</a:t>
            </a:r>
            <a:r>
              <a:rPr sz="4400" spc="-15" dirty="0">
                <a:solidFill>
                  <a:srgbClr val="E46C0A"/>
                </a:solidFill>
                <a:latin typeface="Times New Roman"/>
                <a:ea typeface="+mj-ea"/>
                <a:cs typeface="Times New Roman"/>
              </a:rPr>
              <a:t>n</a:t>
            </a:r>
            <a:r>
              <a:rPr sz="4400" spc="-30" dirty="0">
                <a:solidFill>
                  <a:srgbClr val="E46C0A"/>
                </a:solidFill>
                <a:latin typeface="Times New Roman"/>
                <a:ea typeface="+mj-ea"/>
                <a:cs typeface="Times New Roman"/>
              </a:rPr>
              <a:t>d</a:t>
            </a:r>
            <a:r>
              <a:rPr sz="4400" spc="-10" dirty="0">
                <a:solidFill>
                  <a:srgbClr val="E46C0A"/>
                </a:solidFill>
                <a:latin typeface="Times New Roman"/>
                <a:ea typeface="+mj-ea"/>
                <a:cs typeface="Times New Roman"/>
              </a:rPr>
              <a:t>)</a:t>
            </a:r>
            <a:endParaRPr sz="4400" dirty="0">
              <a:solidFill>
                <a:srgbClr val="E46C0A"/>
              </a:solidFill>
              <a:latin typeface="Times New Roman"/>
              <a:ea typeface="+mj-ea"/>
              <a:cs typeface="Times New Roman"/>
            </a:endParaRPr>
          </a:p>
        </p:txBody>
      </p:sp>
      <p:sp>
        <p:nvSpPr>
          <p:cNvPr id="17410" name="object 3"/>
          <p:cNvSpPr>
            <a:spLocks noChangeArrowheads="1"/>
          </p:cNvSpPr>
          <p:nvPr/>
        </p:nvSpPr>
        <p:spPr bwMode="auto">
          <a:xfrm>
            <a:off x="6858000" y="5638800"/>
            <a:ext cx="1241425" cy="7334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11" name="object 4"/>
          <p:cNvSpPr>
            <a:spLocks noChangeArrowheads="1"/>
          </p:cNvSpPr>
          <p:nvPr/>
        </p:nvSpPr>
        <p:spPr bwMode="auto">
          <a:xfrm>
            <a:off x="2362200" y="5943600"/>
            <a:ext cx="2084388" cy="6318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12" name="object 5"/>
          <p:cNvSpPr>
            <a:spLocks noChangeArrowheads="1"/>
          </p:cNvSpPr>
          <p:nvPr/>
        </p:nvSpPr>
        <p:spPr bwMode="auto">
          <a:xfrm>
            <a:off x="1676400" y="6019800"/>
            <a:ext cx="603250" cy="7683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13" name="object 6"/>
          <p:cNvSpPr>
            <a:spLocks noChangeArrowheads="1"/>
          </p:cNvSpPr>
          <p:nvPr/>
        </p:nvSpPr>
        <p:spPr bwMode="auto">
          <a:xfrm>
            <a:off x="1981200" y="4267200"/>
            <a:ext cx="741363" cy="76835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14" name="object 7"/>
          <p:cNvSpPr>
            <a:spLocks noChangeArrowheads="1"/>
          </p:cNvSpPr>
          <p:nvPr/>
        </p:nvSpPr>
        <p:spPr bwMode="auto">
          <a:xfrm>
            <a:off x="5410200" y="6096000"/>
            <a:ext cx="887413" cy="92551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15" name="object 8"/>
          <p:cNvSpPr>
            <a:spLocks noChangeArrowheads="1"/>
          </p:cNvSpPr>
          <p:nvPr/>
        </p:nvSpPr>
        <p:spPr bwMode="auto">
          <a:xfrm>
            <a:off x="1752600" y="5181600"/>
            <a:ext cx="1398588" cy="68580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16" name="object 9"/>
          <p:cNvSpPr>
            <a:spLocks noChangeArrowheads="1"/>
          </p:cNvSpPr>
          <p:nvPr/>
        </p:nvSpPr>
        <p:spPr bwMode="auto">
          <a:xfrm>
            <a:off x="4495800" y="5334000"/>
            <a:ext cx="1358900" cy="4619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17" name="object 10"/>
          <p:cNvSpPr>
            <a:spLocks noChangeArrowheads="1"/>
          </p:cNvSpPr>
          <p:nvPr/>
        </p:nvSpPr>
        <p:spPr bwMode="auto">
          <a:xfrm>
            <a:off x="838200" y="3886200"/>
            <a:ext cx="763588" cy="784225"/>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18" name="object 11"/>
          <p:cNvSpPr>
            <a:spLocks noChangeArrowheads="1"/>
          </p:cNvSpPr>
          <p:nvPr/>
        </p:nvSpPr>
        <p:spPr bwMode="auto">
          <a:xfrm>
            <a:off x="6019800" y="5181600"/>
            <a:ext cx="3538538" cy="384175"/>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19" name="object 12"/>
          <p:cNvSpPr>
            <a:spLocks noChangeArrowheads="1"/>
          </p:cNvSpPr>
          <p:nvPr/>
        </p:nvSpPr>
        <p:spPr bwMode="auto">
          <a:xfrm>
            <a:off x="457200" y="6172200"/>
            <a:ext cx="1152525" cy="630238"/>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20" name="object 13"/>
          <p:cNvSpPr>
            <a:spLocks noChangeArrowheads="1"/>
          </p:cNvSpPr>
          <p:nvPr/>
        </p:nvSpPr>
        <p:spPr bwMode="auto">
          <a:xfrm>
            <a:off x="8153400" y="5638800"/>
            <a:ext cx="1289050" cy="657225"/>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21" name="object 14"/>
          <p:cNvSpPr>
            <a:spLocks noChangeArrowheads="1"/>
          </p:cNvSpPr>
          <p:nvPr/>
        </p:nvSpPr>
        <p:spPr bwMode="auto">
          <a:xfrm>
            <a:off x="304800" y="4800600"/>
            <a:ext cx="1422400" cy="350838"/>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22" name="object 15"/>
          <p:cNvSpPr>
            <a:spLocks noChangeArrowheads="1"/>
          </p:cNvSpPr>
          <p:nvPr/>
        </p:nvSpPr>
        <p:spPr bwMode="auto">
          <a:xfrm>
            <a:off x="3200400" y="7315200"/>
            <a:ext cx="2001838" cy="493713"/>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23" name="object 16"/>
          <p:cNvSpPr>
            <a:spLocks noChangeArrowheads="1"/>
          </p:cNvSpPr>
          <p:nvPr/>
        </p:nvSpPr>
        <p:spPr bwMode="auto">
          <a:xfrm>
            <a:off x="381000" y="7772400"/>
            <a:ext cx="558800" cy="690563"/>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24" name="object 17"/>
          <p:cNvSpPr>
            <a:spLocks noChangeArrowheads="1"/>
          </p:cNvSpPr>
          <p:nvPr/>
        </p:nvSpPr>
        <p:spPr bwMode="auto">
          <a:xfrm>
            <a:off x="304800" y="3048000"/>
            <a:ext cx="485775" cy="654050"/>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25" name="object 18"/>
          <p:cNvSpPr>
            <a:spLocks noChangeArrowheads="1"/>
          </p:cNvSpPr>
          <p:nvPr/>
        </p:nvSpPr>
        <p:spPr bwMode="auto">
          <a:xfrm>
            <a:off x="6858000" y="7924800"/>
            <a:ext cx="800100" cy="409575"/>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26" name="object 19"/>
          <p:cNvSpPr>
            <a:spLocks noChangeArrowheads="1"/>
          </p:cNvSpPr>
          <p:nvPr/>
        </p:nvSpPr>
        <p:spPr bwMode="auto">
          <a:xfrm>
            <a:off x="457200" y="6858000"/>
            <a:ext cx="1892300" cy="330200"/>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27" name="object 20"/>
          <p:cNvSpPr>
            <a:spLocks noChangeArrowheads="1"/>
          </p:cNvSpPr>
          <p:nvPr/>
        </p:nvSpPr>
        <p:spPr bwMode="auto">
          <a:xfrm>
            <a:off x="3276600" y="5257800"/>
            <a:ext cx="1117600" cy="549275"/>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28" name="object 21"/>
          <p:cNvSpPr>
            <a:spLocks noChangeArrowheads="1"/>
          </p:cNvSpPr>
          <p:nvPr/>
        </p:nvSpPr>
        <p:spPr bwMode="auto">
          <a:xfrm>
            <a:off x="8534400" y="6400800"/>
            <a:ext cx="492125" cy="614363"/>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29" name="object 22"/>
          <p:cNvSpPr>
            <a:spLocks noChangeArrowheads="1"/>
          </p:cNvSpPr>
          <p:nvPr/>
        </p:nvSpPr>
        <p:spPr bwMode="auto">
          <a:xfrm>
            <a:off x="457200" y="5257800"/>
            <a:ext cx="1225550" cy="612775"/>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30" name="object 23"/>
          <p:cNvSpPr>
            <a:spLocks noChangeArrowheads="1"/>
          </p:cNvSpPr>
          <p:nvPr/>
        </p:nvSpPr>
        <p:spPr bwMode="auto">
          <a:xfrm>
            <a:off x="4648200" y="6324600"/>
            <a:ext cx="541338" cy="593725"/>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31" name="object 24"/>
          <p:cNvSpPr>
            <a:spLocks noChangeArrowheads="1"/>
          </p:cNvSpPr>
          <p:nvPr/>
        </p:nvSpPr>
        <p:spPr bwMode="auto">
          <a:xfrm>
            <a:off x="6324600" y="7010400"/>
            <a:ext cx="1419225" cy="515938"/>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32" name="object 25"/>
          <p:cNvSpPr>
            <a:spLocks noChangeArrowheads="1"/>
          </p:cNvSpPr>
          <p:nvPr/>
        </p:nvSpPr>
        <p:spPr bwMode="auto">
          <a:xfrm>
            <a:off x="1066800" y="7772400"/>
            <a:ext cx="419100" cy="581025"/>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33" name="object 26"/>
          <p:cNvSpPr>
            <a:spLocks noChangeArrowheads="1"/>
          </p:cNvSpPr>
          <p:nvPr/>
        </p:nvSpPr>
        <p:spPr bwMode="auto">
          <a:xfrm>
            <a:off x="6400800" y="6400800"/>
            <a:ext cx="1352550" cy="542925"/>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34" name="object 27"/>
          <p:cNvSpPr>
            <a:spLocks noChangeArrowheads="1"/>
          </p:cNvSpPr>
          <p:nvPr/>
        </p:nvSpPr>
        <p:spPr bwMode="auto">
          <a:xfrm>
            <a:off x="2438400" y="6705600"/>
            <a:ext cx="1935163" cy="515938"/>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35" name="object 28"/>
          <p:cNvSpPr>
            <a:spLocks noChangeArrowheads="1"/>
          </p:cNvSpPr>
          <p:nvPr/>
        </p:nvSpPr>
        <p:spPr bwMode="auto">
          <a:xfrm>
            <a:off x="2895600" y="3200400"/>
            <a:ext cx="1400175" cy="60325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36" name="object 29"/>
          <p:cNvSpPr>
            <a:spLocks/>
          </p:cNvSpPr>
          <p:nvPr/>
        </p:nvSpPr>
        <p:spPr bwMode="auto">
          <a:xfrm>
            <a:off x="304800" y="1143000"/>
            <a:ext cx="2368550" cy="449263"/>
          </a:xfrm>
          <a:custGeom>
            <a:avLst/>
            <a:gdLst>
              <a:gd name="T0" fmla="*/ 0 w 2369184"/>
              <a:gd name="T1" fmla="*/ 448734 h 449579"/>
              <a:gd name="T2" fmla="*/ 2368401 w 2369184"/>
              <a:gd name="T3" fmla="*/ 448734 h 449579"/>
              <a:gd name="T4" fmla="*/ 2368401 w 2369184"/>
              <a:gd name="T5" fmla="*/ 0 h 449579"/>
              <a:gd name="T6" fmla="*/ 0 w 2369184"/>
              <a:gd name="T7" fmla="*/ 0 h 449579"/>
              <a:gd name="T8" fmla="*/ 0 w 2369184"/>
              <a:gd name="T9" fmla="*/ 448734 h 4495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9184" h="449579">
                <a:moveTo>
                  <a:pt x="0" y="449050"/>
                </a:moveTo>
                <a:lnTo>
                  <a:pt x="2369035" y="449050"/>
                </a:lnTo>
                <a:lnTo>
                  <a:pt x="2369035" y="0"/>
                </a:lnTo>
                <a:lnTo>
                  <a:pt x="0" y="0"/>
                </a:lnTo>
                <a:lnTo>
                  <a:pt x="0" y="4490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17437" name="object 30"/>
          <p:cNvSpPr>
            <a:spLocks/>
          </p:cNvSpPr>
          <p:nvPr/>
        </p:nvSpPr>
        <p:spPr bwMode="auto">
          <a:xfrm>
            <a:off x="6457950" y="5084763"/>
            <a:ext cx="2370138" cy="449262"/>
          </a:xfrm>
          <a:custGeom>
            <a:avLst/>
            <a:gdLst>
              <a:gd name="T0" fmla="*/ 0 w 2369184"/>
              <a:gd name="T1" fmla="*/ 0 h 449579"/>
              <a:gd name="T2" fmla="*/ 2369990 w 2369184"/>
              <a:gd name="T3" fmla="*/ 0 h 449579"/>
              <a:gd name="T4" fmla="*/ 2369990 w 2369184"/>
              <a:gd name="T5" fmla="*/ 448735 h 449579"/>
              <a:gd name="T6" fmla="*/ 0 w 2369184"/>
              <a:gd name="T7" fmla="*/ 448735 h 449579"/>
              <a:gd name="T8" fmla="*/ 0 w 2369184"/>
              <a:gd name="T9" fmla="*/ 0 h 4495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9184" h="449579">
                <a:moveTo>
                  <a:pt x="0" y="0"/>
                </a:moveTo>
                <a:lnTo>
                  <a:pt x="2369036" y="0"/>
                </a:lnTo>
                <a:lnTo>
                  <a:pt x="2369036" y="449052"/>
                </a:lnTo>
                <a:lnTo>
                  <a:pt x="0" y="449052"/>
                </a:lnTo>
                <a:lnTo>
                  <a:pt x="0" y="0"/>
                </a:lnTo>
                <a:close/>
              </a:path>
            </a:pathLst>
          </a:custGeom>
          <a:noFill/>
          <a:ln w="9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17438" name="object 31"/>
          <p:cNvSpPr>
            <a:spLocks noChangeArrowheads="1"/>
          </p:cNvSpPr>
          <p:nvPr/>
        </p:nvSpPr>
        <p:spPr bwMode="auto">
          <a:xfrm>
            <a:off x="381000" y="1143000"/>
            <a:ext cx="2149475" cy="342900"/>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39" name="object 32"/>
          <p:cNvSpPr>
            <a:spLocks noChangeArrowheads="1"/>
          </p:cNvSpPr>
          <p:nvPr/>
        </p:nvSpPr>
        <p:spPr bwMode="auto">
          <a:xfrm>
            <a:off x="1600200" y="7467600"/>
            <a:ext cx="1619250" cy="739775"/>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40" name="object 33"/>
          <p:cNvSpPr>
            <a:spLocks noChangeArrowheads="1"/>
          </p:cNvSpPr>
          <p:nvPr/>
        </p:nvSpPr>
        <p:spPr bwMode="auto">
          <a:xfrm>
            <a:off x="3657600" y="7848600"/>
            <a:ext cx="1590675" cy="739775"/>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41" name="object 34"/>
          <p:cNvSpPr>
            <a:spLocks noChangeArrowheads="1"/>
          </p:cNvSpPr>
          <p:nvPr/>
        </p:nvSpPr>
        <p:spPr bwMode="auto">
          <a:xfrm>
            <a:off x="5410200" y="7543800"/>
            <a:ext cx="1069975" cy="960438"/>
          </a:xfrm>
          <a:prstGeom prst="rect">
            <a:avLst/>
          </a:prstGeom>
          <a:blipFill dpi="0" rotWithShape="1">
            <a:blip r:embed="rId3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42" name="object 35"/>
          <p:cNvSpPr>
            <a:spLocks noChangeArrowheads="1"/>
          </p:cNvSpPr>
          <p:nvPr/>
        </p:nvSpPr>
        <p:spPr bwMode="auto">
          <a:xfrm>
            <a:off x="5638800" y="8610600"/>
            <a:ext cx="2441575" cy="411163"/>
          </a:xfrm>
          <a:prstGeom prst="rect">
            <a:avLst/>
          </a:prstGeom>
          <a:blipFill dpi="0" rotWithShape="1">
            <a:blip r:embed="rId3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43" name="object 36"/>
          <p:cNvSpPr>
            <a:spLocks noChangeArrowheads="1"/>
          </p:cNvSpPr>
          <p:nvPr/>
        </p:nvSpPr>
        <p:spPr bwMode="auto">
          <a:xfrm>
            <a:off x="304800" y="8686800"/>
            <a:ext cx="1552575" cy="295275"/>
          </a:xfrm>
          <a:prstGeom prst="rect">
            <a:avLst/>
          </a:prstGeom>
          <a:blipFill dpi="0" rotWithShape="1">
            <a:blip r:embed="rId3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44" name="object 37"/>
          <p:cNvSpPr>
            <a:spLocks noChangeArrowheads="1"/>
          </p:cNvSpPr>
          <p:nvPr/>
        </p:nvSpPr>
        <p:spPr bwMode="auto">
          <a:xfrm>
            <a:off x="3505200" y="8763000"/>
            <a:ext cx="1354138" cy="304800"/>
          </a:xfrm>
          <a:prstGeom prst="rect">
            <a:avLst/>
          </a:prstGeom>
          <a:blipFill dpi="0" rotWithShape="1">
            <a:blip r:embed="rId3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45" name="object 38"/>
          <p:cNvSpPr>
            <a:spLocks noChangeArrowheads="1"/>
          </p:cNvSpPr>
          <p:nvPr/>
        </p:nvSpPr>
        <p:spPr bwMode="auto">
          <a:xfrm>
            <a:off x="6705600" y="4495800"/>
            <a:ext cx="1095375" cy="361950"/>
          </a:xfrm>
          <a:prstGeom prst="rect">
            <a:avLst/>
          </a:prstGeom>
          <a:blipFill dpi="0" rotWithShape="1">
            <a:blip r:embed="rId3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46" name="object 39"/>
          <p:cNvSpPr>
            <a:spLocks noChangeArrowheads="1"/>
          </p:cNvSpPr>
          <p:nvPr/>
        </p:nvSpPr>
        <p:spPr bwMode="auto">
          <a:xfrm>
            <a:off x="1905000" y="8458200"/>
            <a:ext cx="1524000" cy="565150"/>
          </a:xfrm>
          <a:prstGeom prst="rect">
            <a:avLst/>
          </a:prstGeom>
          <a:blipFill dpi="0" rotWithShape="1">
            <a:blip r:embed="rId3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pic>
        <p:nvPicPr>
          <p:cNvPr id="17447" name="Picture 39"/>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7848600" y="7086600"/>
            <a:ext cx="11525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8" name="Picture 40"/>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43200" y="1066800"/>
            <a:ext cx="1905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9" name="Picture 41"/>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7924800" y="7696200"/>
            <a:ext cx="12763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0" name="Picture 42"/>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153400" y="8077200"/>
            <a:ext cx="9302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1" name="Picture 43" descr="Screen Shot 2015-05-21 at 12.01.45 PM.png"/>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5105400" y="1981200"/>
            <a:ext cx="901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2" name="Picture 44" descr="Screen Shot 2015-05-21 at 12.04.27 PM.png"/>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33800" y="1905000"/>
            <a:ext cx="8826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3" name="Picture 45" descr="Screen Shot 2015-05-21 at 12.04.27 PM 2.png"/>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5562600" y="3886200"/>
            <a:ext cx="723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4" name="Picture 46" descr="Screen Shot 2015-05-21 at 12.04.27 PM 3.png"/>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8229600" y="2362200"/>
            <a:ext cx="14097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5" name="Picture 47" descr="Screen Shot 2015-05-21 at 12.04.27 PM 4.png"/>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457200" y="2057400"/>
            <a:ext cx="22288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6" name="Picture 48" descr="Screen Shot 2015-05-21 at 12.05.38 PM 2.png"/>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2971800" y="4038600"/>
            <a:ext cx="25082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7" name="Picture 49" descr="Screen Shot 2015-05-21 at 12.11.04 PM.png"/>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4572000" y="3048000"/>
            <a:ext cx="14605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8" name="Picture 50" descr="Screen Shot 2015-05-21 at 12.11.04 PM 2.png"/>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3200400" y="4572000"/>
            <a:ext cx="2266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9" name="Picture 51" descr="Screen Shot 2015-05-21 at 12.11.04 PM 3.png"/>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6324600" y="2286000"/>
            <a:ext cx="1816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0" name="Picture 52" descr="Screen Shot 2015-05-21 at 12.11.04 PM 4.png"/>
          <p:cNvPicPr>
            <a:picLocks noChangeAspect="1"/>
          </p:cNvPicPr>
          <p:nvPr/>
        </p:nvPicPr>
        <p:blipFill>
          <a:blip r:embed="rId50">
            <a:extLst>
              <a:ext uri="{28A0092B-C50C-407E-A947-70E740481C1C}">
                <a14:useLocalDpi xmlns:a14="http://schemas.microsoft.com/office/drawing/2010/main" val="0"/>
              </a:ext>
            </a:extLst>
          </a:blip>
          <a:srcRect/>
          <a:stretch>
            <a:fillRect/>
          </a:stretch>
        </p:blipFill>
        <p:spPr bwMode="auto">
          <a:xfrm>
            <a:off x="1676400" y="3048000"/>
            <a:ext cx="9271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1" name="Picture 53" descr="Screen Shot 2015-05-21 at 12.11.04 PM 5.png"/>
          <p:cNvPicPr>
            <a:picLocks noChangeAspect="1"/>
          </p:cNvPicPr>
          <p:nvPr/>
        </p:nvPicPr>
        <p:blipFill>
          <a:blip r:embed="rId51">
            <a:extLst>
              <a:ext uri="{28A0092B-C50C-407E-A947-70E740481C1C}">
                <a14:useLocalDpi xmlns:a14="http://schemas.microsoft.com/office/drawing/2010/main" val="0"/>
              </a:ext>
            </a:extLst>
          </a:blip>
          <a:srcRect/>
          <a:stretch>
            <a:fillRect/>
          </a:stretch>
        </p:blipFill>
        <p:spPr bwMode="auto">
          <a:xfrm>
            <a:off x="6400800" y="3429000"/>
            <a:ext cx="1739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2" name="Picture 54" descr="Screen Shot 2015-05-21 at 12.11.04 PM 6.png"/>
          <p:cNvPicPr>
            <a:picLocks noChangeAspect="1"/>
          </p:cNvPicPr>
          <p:nvPr/>
        </p:nvPicPr>
        <p:blipFill>
          <a:blip r:embed="rId52">
            <a:extLst>
              <a:ext uri="{28A0092B-C50C-407E-A947-70E740481C1C}">
                <a14:useLocalDpi xmlns:a14="http://schemas.microsoft.com/office/drawing/2010/main" val="0"/>
              </a:ext>
            </a:extLst>
          </a:blip>
          <a:srcRect/>
          <a:stretch>
            <a:fillRect/>
          </a:stretch>
        </p:blipFill>
        <p:spPr bwMode="auto">
          <a:xfrm>
            <a:off x="8229600" y="3429000"/>
            <a:ext cx="12001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3" name="Picture 55" descr="Screen Shot 2015-05-21 at 12.11.04 PM 7.png"/>
          <p:cNvPicPr>
            <a:picLocks noChangeAspect="1"/>
          </p:cNvPicPr>
          <p:nvPr/>
        </p:nvPicPr>
        <p:blipFill>
          <a:blip r:embed="rId53">
            <a:extLst>
              <a:ext uri="{28A0092B-C50C-407E-A947-70E740481C1C}">
                <a14:useLocalDpi xmlns:a14="http://schemas.microsoft.com/office/drawing/2010/main" val="0"/>
              </a:ext>
            </a:extLst>
          </a:blip>
          <a:srcRect/>
          <a:stretch>
            <a:fillRect/>
          </a:stretch>
        </p:blipFill>
        <p:spPr bwMode="auto">
          <a:xfrm>
            <a:off x="8001000" y="4419600"/>
            <a:ext cx="12763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object 2"/>
          <p:cNvSpPr>
            <a:spLocks/>
          </p:cNvSpPr>
          <p:nvPr/>
        </p:nvSpPr>
        <p:spPr bwMode="auto">
          <a:xfrm>
            <a:off x="458788" y="458788"/>
            <a:ext cx="9144000" cy="6858000"/>
          </a:xfrm>
          <a:custGeom>
            <a:avLst/>
            <a:gdLst>
              <a:gd name="T0" fmla="*/ 0 w 9143365"/>
              <a:gd name="T1" fmla="*/ 6858000 h 6857365"/>
              <a:gd name="T2" fmla="*/ 9144000 w 9143365"/>
              <a:gd name="T3" fmla="*/ 6858000 h 6857365"/>
              <a:gd name="T4" fmla="*/ 9144000 w 9143365"/>
              <a:gd name="T5" fmla="*/ 0 h 6857365"/>
              <a:gd name="T6" fmla="*/ 0 w 9143365"/>
              <a:gd name="T7" fmla="*/ 0 h 6857365"/>
              <a:gd name="T8" fmla="*/ 0 w 9143365"/>
              <a:gd name="T9" fmla="*/ 6858000 h 6857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3365" h="6857365">
                <a:moveTo>
                  <a:pt x="0" y="6857365"/>
                </a:moveTo>
                <a:lnTo>
                  <a:pt x="9143365" y="6857365"/>
                </a:lnTo>
                <a:lnTo>
                  <a:pt x="9143365" y="0"/>
                </a:lnTo>
                <a:lnTo>
                  <a:pt x="0" y="0"/>
                </a:lnTo>
                <a:lnTo>
                  <a:pt x="0" y="6857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18434" name="object 3"/>
          <p:cNvSpPr>
            <a:spLocks noChangeArrowheads="1"/>
          </p:cNvSpPr>
          <p:nvPr/>
        </p:nvSpPr>
        <p:spPr bwMode="auto">
          <a:xfrm>
            <a:off x="4800600" y="2590800"/>
            <a:ext cx="5227638" cy="74803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4" name="object 4"/>
          <p:cNvSpPr txBox="1">
            <a:spLocks noGrp="1"/>
          </p:cNvSpPr>
          <p:nvPr>
            <p:ph type="title"/>
          </p:nvPr>
        </p:nvSpPr>
        <p:spPr>
          <a:xfrm>
            <a:off x="1752600" y="152400"/>
            <a:ext cx="8072409" cy="765851"/>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tIns="87884" rtlCol="0">
            <a:scene3d>
              <a:camera prst="obliqueTopLeft"/>
              <a:lightRig rig="threePt" dir="t"/>
            </a:scene3d>
          </a:bodyPr>
          <a:lstStyle/>
          <a:p>
            <a:pPr marL="858519" algn="r" eaLnBrk="1" fontAlgn="auto" hangingPunct="1">
              <a:spcBef>
                <a:spcPts val="0"/>
              </a:spcBef>
              <a:spcAft>
                <a:spcPts val="0"/>
              </a:spcAft>
              <a:defRPr/>
            </a:pPr>
            <a:r>
              <a:rPr sz="4400" spc="-25" dirty="0">
                <a:solidFill>
                  <a:srgbClr val="E46C0A"/>
                </a:solidFill>
                <a:latin typeface="Times New Roman"/>
                <a:ea typeface="+mj-ea"/>
                <a:cs typeface="Times New Roman"/>
              </a:rPr>
              <a:t>S</a:t>
            </a:r>
            <a:r>
              <a:rPr sz="4400" spc="-30" dirty="0">
                <a:solidFill>
                  <a:srgbClr val="E46C0A"/>
                </a:solidFill>
                <a:latin typeface="Times New Roman"/>
                <a:ea typeface="+mj-ea"/>
                <a:cs typeface="Times New Roman"/>
              </a:rPr>
              <a:t>pon</a:t>
            </a:r>
            <a:r>
              <a:rPr sz="4400" spc="10" dirty="0">
                <a:solidFill>
                  <a:srgbClr val="E46C0A"/>
                </a:solidFill>
                <a:latin typeface="Times New Roman"/>
                <a:ea typeface="+mj-ea"/>
                <a:cs typeface="Times New Roman"/>
              </a:rPr>
              <a:t>s</a:t>
            </a:r>
            <a:r>
              <a:rPr sz="4400" spc="-5" dirty="0">
                <a:solidFill>
                  <a:srgbClr val="E46C0A"/>
                </a:solidFill>
                <a:latin typeface="Times New Roman"/>
                <a:ea typeface="+mj-ea"/>
                <a:cs typeface="Times New Roman"/>
              </a:rPr>
              <a:t>o</a:t>
            </a:r>
            <a:r>
              <a:rPr sz="4400" dirty="0">
                <a:solidFill>
                  <a:srgbClr val="E46C0A"/>
                </a:solidFill>
                <a:latin typeface="Times New Roman"/>
                <a:ea typeface="+mj-ea"/>
                <a:cs typeface="Times New Roman"/>
              </a:rPr>
              <a:t>r</a:t>
            </a:r>
            <a:r>
              <a:rPr sz="4400" spc="10" dirty="0">
                <a:solidFill>
                  <a:srgbClr val="E46C0A"/>
                </a:solidFill>
                <a:latin typeface="Times New Roman"/>
                <a:ea typeface="+mj-ea"/>
                <a:cs typeface="Times New Roman"/>
              </a:rPr>
              <a:t>s</a:t>
            </a:r>
            <a:r>
              <a:rPr sz="4400" spc="-25" dirty="0">
                <a:solidFill>
                  <a:srgbClr val="E46C0A"/>
                </a:solidFill>
                <a:latin typeface="Times New Roman"/>
                <a:ea typeface="+mj-ea"/>
                <a:cs typeface="Times New Roman"/>
              </a:rPr>
              <a:t>hip</a:t>
            </a:r>
            <a:r>
              <a:rPr sz="4400" spc="15" dirty="0">
                <a:solidFill>
                  <a:srgbClr val="E46C0A"/>
                </a:solidFill>
                <a:latin typeface="Times New Roman"/>
                <a:ea typeface="+mj-ea"/>
                <a:cs typeface="Times New Roman"/>
              </a:rPr>
              <a:t> </a:t>
            </a:r>
            <a:r>
              <a:rPr sz="4400" spc="-20" dirty="0">
                <a:solidFill>
                  <a:srgbClr val="E46C0A"/>
                </a:solidFill>
                <a:latin typeface="Times New Roman"/>
                <a:ea typeface="+mj-ea"/>
                <a:cs typeface="Times New Roman"/>
              </a:rPr>
              <a:t>a</a:t>
            </a:r>
            <a:r>
              <a:rPr sz="4400" spc="-30" dirty="0">
                <a:solidFill>
                  <a:srgbClr val="E46C0A"/>
                </a:solidFill>
                <a:latin typeface="Times New Roman"/>
                <a:ea typeface="+mj-ea"/>
                <a:cs typeface="Times New Roman"/>
              </a:rPr>
              <a:t>n</a:t>
            </a:r>
            <a:r>
              <a:rPr sz="4400" spc="-25" dirty="0">
                <a:solidFill>
                  <a:srgbClr val="E46C0A"/>
                </a:solidFill>
                <a:latin typeface="Times New Roman"/>
                <a:ea typeface="+mj-ea"/>
                <a:cs typeface="Times New Roman"/>
              </a:rPr>
              <a:t>d</a:t>
            </a:r>
            <a:r>
              <a:rPr sz="4400" spc="-10" dirty="0">
                <a:solidFill>
                  <a:srgbClr val="E46C0A"/>
                </a:solidFill>
                <a:latin typeface="Times New Roman"/>
                <a:ea typeface="+mj-ea"/>
                <a:cs typeface="Times New Roman"/>
              </a:rPr>
              <a:t> </a:t>
            </a:r>
            <a:r>
              <a:rPr sz="4400" dirty="0">
                <a:solidFill>
                  <a:srgbClr val="E46C0A"/>
                </a:solidFill>
                <a:latin typeface="Times New Roman"/>
                <a:ea typeface="+mj-ea"/>
                <a:cs typeface="Times New Roman"/>
              </a:rPr>
              <a:t>B</a:t>
            </a:r>
            <a:r>
              <a:rPr sz="4400" spc="-10" dirty="0">
                <a:solidFill>
                  <a:srgbClr val="E46C0A"/>
                </a:solidFill>
                <a:latin typeface="Times New Roman"/>
                <a:ea typeface="+mj-ea"/>
                <a:cs typeface="Times New Roman"/>
              </a:rPr>
              <a:t>r</a:t>
            </a:r>
            <a:r>
              <a:rPr sz="4400" spc="-5" dirty="0">
                <a:solidFill>
                  <a:srgbClr val="E46C0A"/>
                </a:solidFill>
                <a:latin typeface="Times New Roman"/>
                <a:ea typeface="+mj-ea"/>
                <a:cs typeface="Times New Roman"/>
              </a:rPr>
              <a:t>a</a:t>
            </a:r>
            <a:r>
              <a:rPr sz="4400" spc="-20" dirty="0">
                <a:solidFill>
                  <a:srgbClr val="E46C0A"/>
                </a:solidFill>
                <a:latin typeface="Times New Roman"/>
                <a:ea typeface="+mj-ea"/>
                <a:cs typeface="Times New Roman"/>
              </a:rPr>
              <a:t>n</a:t>
            </a:r>
            <a:r>
              <a:rPr sz="4400" spc="-25" dirty="0">
                <a:solidFill>
                  <a:srgbClr val="E46C0A"/>
                </a:solidFill>
                <a:latin typeface="Times New Roman"/>
                <a:ea typeface="+mj-ea"/>
                <a:cs typeface="Times New Roman"/>
              </a:rPr>
              <a:t>di</a:t>
            </a:r>
            <a:r>
              <a:rPr sz="4400" spc="-5" dirty="0">
                <a:solidFill>
                  <a:srgbClr val="E46C0A"/>
                </a:solidFill>
                <a:latin typeface="Times New Roman"/>
                <a:ea typeface="+mj-ea"/>
                <a:cs typeface="Times New Roman"/>
              </a:rPr>
              <a:t>n</a:t>
            </a:r>
            <a:r>
              <a:rPr sz="4400" spc="-25" dirty="0">
                <a:solidFill>
                  <a:srgbClr val="E46C0A"/>
                </a:solidFill>
                <a:latin typeface="Times New Roman"/>
                <a:ea typeface="+mj-ea"/>
                <a:cs typeface="Times New Roman"/>
              </a:rPr>
              <a:t>g</a:t>
            </a:r>
            <a:endParaRPr sz="4400" dirty="0">
              <a:solidFill>
                <a:srgbClr val="E46C0A"/>
              </a:solidFill>
              <a:latin typeface="Times New Roman"/>
              <a:ea typeface="+mj-ea"/>
              <a:cs typeface="Times New Roman"/>
            </a:endParaRPr>
          </a:p>
        </p:txBody>
      </p:sp>
      <p:sp>
        <p:nvSpPr>
          <p:cNvPr id="5" name="object 5"/>
          <p:cNvSpPr txBox="1"/>
          <p:nvPr/>
        </p:nvSpPr>
        <p:spPr>
          <a:xfrm>
            <a:off x="1145539" y="1985264"/>
            <a:ext cx="4961890" cy="6586417"/>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sz="2400" spc="25" dirty="0">
                <a:solidFill>
                  <a:srgbClr val="CCAE79"/>
                </a:solidFill>
                <a:latin typeface="Times New Roman"/>
                <a:ea typeface="+mn-ea"/>
                <a:cs typeface="Times New Roman"/>
              </a:rPr>
              <a:t>M</a:t>
            </a:r>
            <a:r>
              <a:rPr sz="2400" spc="-140" dirty="0">
                <a:solidFill>
                  <a:srgbClr val="CCAE79"/>
                </a:solidFill>
                <a:latin typeface="Times New Roman"/>
                <a:ea typeface="+mn-ea"/>
                <a:cs typeface="Times New Roman"/>
              </a:rPr>
              <a:t>a</a:t>
            </a:r>
            <a:r>
              <a:rPr sz="2400" spc="15" dirty="0">
                <a:solidFill>
                  <a:srgbClr val="CCAE79"/>
                </a:solidFill>
                <a:latin typeface="Times New Roman"/>
                <a:ea typeface="+mn-ea"/>
                <a:cs typeface="Times New Roman"/>
              </a:rPr>
              <a:t>r</a:t>
            </a:r>
            <a:r>
              <a:rPr sz="2400" spc="-100" dirty="0">
                <a:solidFill>
                  <a:srgbClr val="CCAE79"/>
                </a:solidFill>
                <a:latin typeface="Times New Roman"/>
                <a:ea typeface="+mn-ea"/>
                <a:cs typeface="Times New Roman"/>
              </a:rPr>
              <a:t>k</a:t>
            </a:r>
            <a:r>
              <a:rPr sz="2400" spc="-110" dirty="0">
                <a:solidFill>
                  <a:srgbClr val="CCAE79"/>
                </a:solidFill>
                <a:latin typeface="Times New Roman"/>
                <a:ea typeface="+mn-ea"/>
                <a:cs typeface="Times New Roman"/>
              </a:rPr>
              <a:t>e</a:t>
            </a:r>
            <a:r>
              <a:rPr sz="2400" spc="70" dirty="0">
                <a:solidFill>
                  <a:srgbClr val="CCAE79"/>
                </a:solidFill>
                <a:latin typeface="Times New Roman"/>
                <a:ea typeface="+mn-ea"/>
                <a:cs typeface="Times New Roman"/>
              </a:rPr>
              <a:t>t</a:t>
            </a:r>
            <a:r>
              <a:rPr sz="2400" spc="-15" dirty="0">
                <a:solidFill>
                  <a:srgbClr val="CCAE79"/>
                </a:solidFill>
                <a:latin typeface="Times New Roman"/>
                <a:ea typeface="+mn-ea"/>
                <a:cs typeface="Times New Roman"/>
              </a:rPr>
              <a:t>i</a:t>
            </a:r>
            <a:r>
              <a:rPr sz="2400" spc="-75" dirty="0">
                <a:solidFill>
                  <a:srgbClr val="CCAE79"/>
                </a:solidFill>
                <a:latin typeface="Times New Roman"/>
                <a:ea typeface="+mn-ea"/>
                <a:cs typeface="Times New Roman"/>
              </a:rPr>
              <a:t>n</a:t>
            </a:r>
            <a:r>
              <a:rPr sz="2400" spc="-135" dirty="0">
                <a:solidFill>
                  <a:srgbClr val="CCAE79"/>
                </a:solidFill>
                <a:latin typeface="Times New Roman"/>
                <a:ea typeface="+mn-ea"/>
                <a:cs typeface="Times New Roman"/>
              </a:rPr>
              <a:t>g</a:t>
            </a:r>
            <a:r>
              <a:rPr sz="2400" spc="-80" dirty="0">
                <a:solidFill>
                  <a:srgbClr val="CCAE79"/>
                </a:solidFill>
                <a:latin typeface="Times New Roman"/>
                <a:ea typeface="+mn-ea"/>
                <a:cs typeface="Times New Roman"/>
              </a:rPr>
              <a:t> </a:t>
            </a:r>
            <a:r>
              <a:rPr sz="2400" spc="-75" dirty="0">
                <a:solidFill>
                  <a:srgbClr val="CCAE79"/>
                </a:solidFill>
                <a:latin typeface="Times New Roman"/>
                <a:ea typeface="+mn-ea"/>
                <a:cs typeface="Times New Roman"/>
              </a:rPr>
              <a:t>b</a:t>
            </a:r>
            <a:r>
              <a:rPr sz="2400" spc="-110" dirty="0">
                <a:solidFill>
                  <a:srgbClr val="CCAE79"/>
                </a:solidFill>
                <a:latin typeface="Times New Roman"/>
                <a:ea typeface="+mn-ea"/>
                <a:cs typeface="Times New Roman"/>
              </a:rPr>
              <a:t>e</a:t>
            </a:r>
            <a:r>
              <a:rPr sz="2400" spc="-75" dirty="0">
                <a:solidFill>
                  <a:srgbClr val="CCAE79"/>
                </a:solidFill>
                <a:latin typeface="Times New Roman"/>
                <a:ea typeface="+mn-ea"/>
                <a:cs typeface="Times New Roman"/>
              </a:rPr>
              <a:t>n</a:t>
            </a:r>
            <a:r>
              <a:rPr sz="2400" spc="-110" dirty="0">
                <a:solidFill>
                  <a:srgbClr val="CCAE79"/>
                </a:solidFill>
                <a:latin typeface="Times New Roman"/>
                <a:ea typeface="+mn-ea"/>
                <a:cs typeface="Times New Roman"/>
              </a:rPr>
              <a:t>e</a:t>
            </a:r>
            <a:r>
              <a:rPr sz="2400" spc="30" dirty="0">
                <a:solidFill>
                  <a:srgbClr val="CCAE79"/>
                </a:solidFill>
                <a:latin typeface="Times New Roman"/>
                <a:ea typeface="+mn-ea"/>
                <a:cs typeface="Times New Roman"/>
              </a:rPr>
              <a:t>f</a:t>
            </a:r>
            <a:r>
              <a:rPr sz="2400" spc="10" dirty="0">
                <a:solidFill>
                  <a:srgbClr val="CCAE79"/>
                </a:solidFill>
                <a:latin typeface="Times New Roman"/>
                <a:ea typeface="+mn-ea"/>
                <a:cs typeface="Times New Roman"/>
              </a:rPr>
              <a:t>i</a:t>
            </a:r>
            <a:r>
              <a:rPr sz="2400" spc="70" dirty="0">
                <a:solidFill>
                  <a:srgbClr val="CCAE79"/>
                </a:solidFill>
                <a:latin typeface="Times New Roman"/>
                <a:ea typeface="+mn-ea"/>
                <a:cs typeface="Times New Roman"/>
              </a:rPr>
              <a:t>t</a:t>
            </a:r>
            <a:r>
              <a:rPr sz="2400" spc="-185" dirty="0">
                <a:solidFill>
                  <a:srgbClr val="CCAE79"/>
                </a:solidFill>
                <a:latin typeface="Times New Roman"/>
                <a:ea typeface="+mn-ea"/>
                <a:cs typeface="Times New Roman"/>
              </a:rPr>
              <a:t>s</a:t>
            </a:r>
            <a:r>
              <a:rPr sz="2400" spc="-95" dirty="0">
                <a:solidFill>
                  <a:srgbClr val="CCAE79"/>
                </a:solidFill>
                <a:latin typeface="Times New Roman"/>
                <a:ea typeface="+mn-ea"/>
                <a:cs typeface="Times New Roman"/>
              </a:rPr>
              <a:t> </a:t>
            </a:r>
            <a:r>
              <a:rPr sz="2400" spc="-140" dirty="0">
                <a:solidFill>
                  <a:srgbClr val="CCAE79"/>
                </a:solidFill>
                <a:latin typeface="Times New Roman"/>
                <a:ea typeface="+mn-ea"/>
                <a:cs typeface="Times New Roman"/>
              </a:rPr>
              <a:t>a</a:t>
            </a:r>
            <a:r>
              <a:rPr sz="2400" spc="-185" dirty="0">
                <a:solidFill>
                  <a:srgbClr val="CCAE79"/>
                </a:solidFill>
                <a:latin typeface="Times New Roman"/>
                <a:ea typeface="+mn-ea"/>
                <a:cs typeface="Times New Roman"/>
              </a:rPr>
              <a:t>ss</a:t>
            </a:r>
            <a:r>
              <a:rPr sz="2400" spc="-55" dirty="0">
                <a:solidFill>
                  <a:srgbClr val="CCAE79"/>
                </a:solidFill>
                <a:latin typeface="Times New Roman"/>
                <a:ea typeface="+mn-ea"/>
                <a:cs typeface="Times New Roman"/>
              </a:rPr>
              <a:t>o</a:t>
            </a:r>
            <a:r>
              <a:rPr sz="2400" spc="-150" dirty="0">
                <a:solidFill>
                  <a:srgbClr val="CCAE79"/>
                </a:solidFill>
                <a:latin typeface="Times New Roman"/>
                <a:ea typeface="+mn-ea"/>
                <a:cs typeface="Times New Roman"/>
              </a:rPr>
              <a:t>c</a:t>
            </a:r>
            <a:r>
              <a:rPr sz="2400" spc="-15" dirty="0">
                <a:solidFill>
                  <a:srgbClr val="CCAE79"/>
                </a:solidFill>
                <a:latin typeface="Times New Roman"/>
                <a:ea typeface="+mn-ea"/>
                <a:cs typeface="Times New Roman"/>
              </a:rPr>
              <a:t>i</a:t>
            </a:r>
            <a:r>
              <a:rPr sz="2400" spc="-140" dirty="0">
                <a:solidFill>
                  <a:srgbClr val="CCAE79"/>
                </a:solidFill>
                <a:latin typeface="Times New Roman"/>
                <a:ea typeface="+mn-ea"/>
                <a:cs typeface="Times New Roman"/>
              </a:rPr>
              <a:t>a</a:t>
            </a:r>
            <a:r>
              <a:rPr sz="2400" spc="95" dirty="0">
                <a:solidFill>
                  <a:srgbClr val="CCAE79"/>
                </a:solidFill>
                <a:latin typeface="Times New Roman"/>
                <a:ea typeface="+mn-ea"/>
                <a:cs typeface="Times New Roman"/>
              </a:rPr>
              <a:t>t</a:t>
            </a:r>
            <a:r>
              <a:rPr sz="2400" spc="-110" dirty="0">
                <a:solidFill>
                  <a:srgbClr val="CCAE79"/>
                </a:solidFill>
                <a:latin typeface="Times New Roman"/>
                <a:ea typeface="+mn-ea"/>
                <a:cs typeface="Times New Roman"/>
              </a:rPr>
              <a:t>e</a:t>
            </a:r>
            <a:r>
              <a:rPr sz="2400" spc="-65" dirty="0">
                <a:solidFill>
                  <a:srgbClr val="CCAE79"/>
                </a:solidFill>
                <a:latin typeface="Times New Roman"/>
                <a:ea typeface="+mn-ea"/>
                <a:cs typeface="Times New Roman"/>
              </a:rPr>
              <a:t>d</a:t>
            </a:r>
            <a:r>
              <a:rPr sz="2400" spc="-80" dirty="0">
                <a:solidFill>
                  <a:srgbClr val="CCAE79"/>
                </a:solidFill>
                <a:latin typeface="Times New Roman"/>
                <a:ea typeface="+mn-ea"/>
                <a:cs typeface="Times New Roman"/>
              </a:rPr>
              <a:t> </a:t>
            </a:r>
            <a:r>
              <a:rPr sz="2400" spc="-30" dirty="0">
                <a:solidFill>
                  <a:srgbClr val="CCAE79"/>
                </a:solidFill>
                <a:latin typeface="Times New Roman"/>
                <a:ea typeface="+mn-ea"/>
                <a:cs typeface="Times New Roman"/>
              </a:rPr>
              <a:t>w</a:t>
            </a:r>
            <a:r>
              <a:rPr sz="2400" spc="-15" dirty="0">
                <a:solidFill>
                  <a:srgbClr val="CCAE79"/>
                </a:solidFill>
                <a:latin typeface="Times New Roman"/>
                <a:ea typeface="+mn-ea"/>
                <a:cs typeface="Times New Roman"/>
              </a:rPr>
              <a:t>i</a:t>
            </a:r>
            <a:r>
              <a:rPr sz="2400" spc="-20" dirty="0">
                <a:solidFill>
                  <a:srgbClr val="CCAE79"/>
                </a:solidFill>
                <a:latin typeface="Times New Roman"/>
                <a:ea typeface="+mn-ea"/>
                <a:cs typeface="Times New Roman"/>
              </a:rPr>
              <a:t>t</a:t>
            </a:r>
            <a:r>
              <a:rPr sz="2400" spc="-10" dirty="0">
                <a:solidFill>
                  <a:srgbClr val="CCAE79"/>
                </a:solidFill>
                <a:latin typeface="Times New Roman"/>
                <a:ea typeface="+mn-ea"/>
                <a:cs typeface="Times New Roman"/>
              </a:rPr>
              <a:t>h</a:t>
            </a:r>
            <a:r>
              <a:rPr sz="2400" spc="-15" dirty="0">
                <a:solidFill>
                  <a:srgbClr val="CCAE79"/>
                </a:solidFill>
                <a:latin typeface="Times New Roman"/>
                <a:ea typeface="+mn-ea"/>
                <a:cs typeface="Times New Roman"/>
              </a:rPr>
              <a:t> </a:t>
            </a:r>
            <a:r>
              <a:rPr sz="2400" spc="-20" dirty="0">
                <a:solidFill>
                  <a:srgbClr val="CCAE79"/>
                </a:solidFill>
                <a:latin typeface="Times New Roman"/>
                <a:ea typeface="+mn-ea"/>
                <a:cs typeface="Times New Roman"/>
              </a:rPr>
              <a:t>t</a:t>
            </a:r>
            <a:r>
              <a:rPr sz="2400" spc="-15" dirty="0">
                <a:solidFill>
                  <a:srgbClr val="CCAE79"/>
                </a:solidFill>
                <a:latin typeface="Times New Roman"/>
                <a:ea typeface="+mn-ea"/>
                <a:cs typeface="Times New Roman"/>
              </a:rPr>
              <a:t>h</a:t>
            </a:r>
            <a:r>
              <a:rPr sz="2400" spc="-10" dirty="0">
                <a:solidFill>
                  <a:srgbClr val="CCAE79"/>
                </a:solidFill>
                <a:latin typeface="Times New Roman"/>
                <a:ea typeface="+mn-ea"/>
                <a:cs typeface="Times New Roman"/>
              </a:rPr>
              <a:t>e</a:t>
            </a:r>
            <a:r>
              <a:rPr sz="2400" spc="-145" dirty="0">
                <a:solidFill>
                  <a:srgbClr val="CCAE79"/>
                </a:solidFill>
                <a:latin typeface="Times New Roman"/>
                <a:ea typeface="+mn-ea"/>
                <a:cs typeface="Times New Roman"/>
              </a:rPr>
              <a:t> </a:t>
            </a:r>
            <a:r>
              <a:rPr sz="2400" spc="20" dirty="0">
                <a:solidFill>
                  <a:srgbClr val="CCAE79"/>
                </a:solidFill>
                <a:latin typeface="Times New Roman"/>
                <a:ea typeface="+mn-ea"/>
                <a:cs typeface="Times New Roman"/>
              </a:rPr>
              <a:t>f</a:t>
            </a:r>
            <a:r>
              <a:rPr sz="2400" spc="-110" dirty="0">
                <a:solidFill>
                  <a:srgbClr val="CCAE79"/>
                </a:solidFill>
                <a:latin typeface="Times New Roman"/>
                <a:ea typeface="+mn-ea"/>
                <a:cs typeface="Times New Roman"/>
              </a:rPr>
              <a:t>e</a:t>
            </a:r>
            <a:r>
              <a:rPr sz="2400" spc="-160" dirty="0">
                <a:solidFill>
                  <a:srgbClr val="CCAE79"/>
                </a:solidFill>
                <a:latin typeface="Times New Roman"/>
                <a:ea typeface="+mn-ea"/>
                <a:cs typeface="Times New Roman"/>
              </a:rPr>
              <a:t>s</a:t>
            </a:r>
            <a:r>
              <a:rPr sz="2400" spc="70" dirty="0">
                <a:solidFill>
                  <a:srgbClr val="CCAE79"/>
                </a:solidFill>
                <a:latin typeface="Times New Roman"/>
                <a:ea typeface="+mn-ea"/>
                <a:cs typeface="Times New Roman"/>
              </a:rPr>
              <a:t>t</a:t>
            </a:r>
            <a:r>
              <a:rPr sz="2400" spc="-15" dirty="0">
                <a:solidFill>
                  <a:srgbClr val="CCAE79"/>
                </a:solidFill>
                <a:latin typeface="Times New Roman"/>
                <a:ea typeface="+mn-ea"/>
                <a:cs typeface="Times New Roman"/>
              </a:rPr>
              <a:t>i</a:t>
            </a:r>
            <a:r>
              <a:rPr sz="2400" spc="-85" dirty="0">
                <a:solidFill>
                  <a:srgbClr val="CCAE79"/>
                </a:solidFill>
                <a:latin typeface="Times New Roman"/>
                <a:ea typeface="+mn-ea"/>
                <a:cs typeface="Times New Roman"/>
              </a:rPr>
              <a:t>v</a:t>
            </a:r>
            <a:r>
              <a:rPr sz="2400" spc="-140" dirty="0">
                <a:solidFill>
                  <a:srgbClr val="CCAE79"/>
                </a:solidFill>
                <a:latin typeface="Times New Roman"/>
                <a:ea typeface="+mn-ea"/>
                <a:cs typeface="Times New Roman"/>
              </a:rPr>
              <a:t>a</a:t>
            </a:r>
            <a:r>
              <a:rPr sz="2400" dirty="0">
                <a:solidFill>
                  <a:srgbClr val="CCAE79"/>
                </a:solidFill>
                <a:latin typeface="Times New Roman"/>
                <a:ea typeface="+mn-ea"/>
                <a:cs typeface="Times New Roman"/>
              </a:rPr>
              <a:t>l</a:t>
            </a:r>
            <a:r>
              <a:rPr sz="2400" spc="-100" dirty="0">
                <a:solidFill>
                  <a:srgbClr val="CCAE79"/>
                </a:solidFill>
                <a:latin typeface="Times New Roman"/>
                <a:ea typeface="+mn-ea"/>
                <a:cs typeface="Times New Roman"/>
              </a:rPr>
              <a:t> </a:t>
            </a:r>
            <a:r>
              <a:rPr sz="2400" spc="-15" dirty="0">
                <a:solidFill>
                  <a:srgbClr val="CCAE79"/>
                </a:solidFill>
                <a:latin typeface="Times New Roman"/>
                <a:ea typeface="+mn-ea"/>
                <a:cs typeface="Times New Roman"/>
              </a:rPr>
              <a:t>in</a:t>
            </a:r>
            <a:r>
              <a:rPr sz="2400" spc="-5" dirty="0">
                <a:solidFill>
                  <a:srgbClr val="CCAE79"/>
                </a:solidFill>
                <a:latin typeface="Times New Roman"/>
                <a:ea typeface="+mn-ea"/>
                <a:cs typeface="Times New Roman"/>
              </a:rPr>
              <a:t>c</a:t>
            </a:r>
            <a:r>
              <a:rPr sz="2400" spc="-15" dirty="0">
                <a:solidFill>
                  <a:srgbClr val="CCAE79"/>
                </a:solidFill>
                <a:latin typeface="Times New Roman"/>
                <a:ea typeface="+mn-ea"/>
                <a:cs typeface="Times New Roman"/>
              </a:rPr>
              <a:t>lude</a:t>
            </a:r>
            <a:r>
              <a:rPr sz="2400" spc="-5" dirty="0">
                <a:solidFill>
                  <a:srgbClr val="CCAE79"/>
                </a:solidFill>
                <a:latin typeface="Times New Roman"/>
                <a:ea typeface="+mn-ea"/>
                <a:cs typeface="Times New Roman"/>
              </a:rPr>
              <a:t>:</a:t>
            </a:r>
            <a:endParaRPr sz="2400" dirty="0">
              <a:solidFill>
                <a:srgbClr val="CCAE79"/>
              </a:solidFill>
              <a:latin typeface="Times New Roman"/>
              <a:ea typeface="+mn-ea"/>
              <a:cs typeface="Times New Roman"/>
            </a:endParaRPr>
          </a:p>
          <a:p>
            <a:pPr fontAlgn="auto">
              <a:lnSpc>
                <a:spcPts val="1000"/>
              </a:lnSpc>
              <a:spcBef>
                <a:spcPts val="15"/>
              </a:spcBef>
              <a:spcAft>
                <a:spcPts val="0"/>
              </a:spcAft>
              <a:defRPr/>
            </a:pPr>
            <a:endParaRPr sz="2400" dirty="0">
              <a:solidFill>
                <a:srgbClr val="CCAE79"/>
              </a:solidFill>
              <a:latin typeface="Times New Roman"/>
              <a:ea typeface="+mn-ea"/>
              <a:cs typeface="Times New Roman"/>
            </a:endParaRPr>
          </a:p>
          <a:p>
            <a:pPr fontAlgn="auto">
              <a:lnSpc>
                <a:spcPts val="1600"/>
              </a:lnSpc>
              <a:spcBef>
                <a:spcPts val="0"/>
              </a:spcBef>
              <a:spcAft>
                <a:spcPts val="0"/>
              </a:spcAft>
              <a:defRPr/>
            </a:pPr>
            <a:endParaRPr sz="2400" dirty="0">
              <a:solidFill>
                <a:srgbClr val="CCAE79"/>
              </a:solidFill>
              <a:latin typeface="Times New Roman"/>
              <a:ea typeface="+mn-ea"/>
              <a:cs typeface="Times New Roman"/>
            </a:endParaRPr>
          </a:p>
          <a:p>
            <a:pPr marL="226060" indent="-213360" fontAlgn="auto">
              <a:spcBef>
                <a:spcPts val="0"/>
              </a:spcBef>
              <a:spcAft>
                <a:spcPts val="0"/>
              </a:spcAft>
              <a:buClr>
                <a:srgbClr val="DADADA"/>
              </a:buClr>
              <a:buFont typeface="Courier New"/>
              <a:buChar char="o"/>
              <a:tabLst>
                <a:tab pos="226060" algn="l"/>
              </a:tabLst>
              <a:defRPr/>
            </a:pPr>
            <a:r>
              <a:rPr sz="2400" spc="-295" dirty="0">
                <a:solidFill>
                  <a:srgbClr val="CCAE79"/>
                </a:solidFill>
                <a:latin typeface="Times New Roman"/>
                <a:ea typeface="+mn-ea"/>
                <a:cs typeface="Times New Roman"/>
              </a:rPr>
              <a:t>E</a:t>
            </a:r>
            <a:r>
              <a:rPr sz="2400" spc="20" dirty="0">
                <a:solidFill>
                  <a:srgbClr val="CCAE79"/>
                </a:solidFill>
                <a:latin typeface="Times New Roman"/>
                <a:ea typeface="+mn-ea"/>
                <a:cs typeface="Times New Roman"/>
              </a:rPr>
              <a:t>ff</a:t>
            </a:r>
            <a:r>
              <a:rPr sz="2400" spc="-110" dirty="0">
                <a:solidFill>
                  <a:srgbClr val="CCAE79"/>
                </a:solidFill>
                <a:latin typeface="Times New Roman"/>
                <a:ea typeface="+mn-ea"/>
                <a:cs typeface="Times New Roman"/>
              </a:rPr>
              <a:t>e</a:t>
            </a:r>
            <a:r>
              <a:rPr sz="2400" spc="-130" dirty="0">
                <a:solidFill>
                  <a:srgbClr val="CCAE79"/>
                </a:solidFill>
                <a:latin typeface="Times New Roman"/>
                <a:ea typeface="+mn-ea"/>
                <a:cs typeface="Times New Roman"/>
              </a:rPr>
              <a:t>c</a:t>
            </a:r>
            <a:r>
              <a:rPr sz="2400" spc="70" dirty="0">
                <a:solidFill>
                  <a:srgbClr val="CCAE79"/>
                </a:solidFill>
                <a:latin typeface="Times New Roman"/>
                <a:ea typeface="+mn-ea"/>
                <a:cs typeface="Times New Roman"/>
              </a:rPr>
              <a:t>t</a:t>
            </a:r>
            <a:r>
              <a:rPr sz="2400" spc="-15" dirty="0">
                <a:solidFill>
                  <a:srgbClr val="CCAE79"/>
                </a:solidFill>
                <a:latin typeface="Times New Roman"/>
                <a:ea typeface="+mn-ea"/>
                <a:cs typeface="Times New Roman"/>
              </a:rPr>
              <a:t>i</a:t>
            </a:r>
            <a:r>
              <a:rPr sz="2400" spc="-85" dirty="0">
                <a:solidFill>
                  <a:srgbClr val="CCAE79"/>
                </a:solidFill>
                <a:latin typeface="Times New Roman"/>
                <a:ea typeface="+mn-ea"/>
                <a:cs typeface="Times New Roman"/>
              </a:rPr>
              <a:t>v</a:t>
            </a:r>
            <a:r>
              <a:rPr sz="2400" spc="-110" dirty="0">
                <a:solidFill>
                  <a:srgbClr val="CCAE79"/>
                </a:solidFill>
                <a:latin typeface="Times New Roman"/>
                <a:ea typeface="+mn-ea"/>
                <a:cs typeface="Times New Roman"/>
              </a:rPr>
              <a:t>e</a:t>
            </a:r>
            <a:r>
              <a:rPr sz="2400" spc="-85" dirty="0">
                <a:solidFill>
                  <a:srgbClr val="CCAE79"/>
                </a:solidFill>
                <a:latin typeface="Times New Roman"/>
                <a:ea typeface="+mn-ea"/>
                <a:cs typeface="Times New Roman"/>
              </a:rPr>
              <a:t> </a:t>
            </a:r>
            <a:r>
              <a:rPr sz="2400" spc="-55" dirty="0">
                <a:solidFill>
                  <a:srgbClr val="CCAE79"/>
                </a:solidFill>
                <a:latin typeface="Times New Roman"/>
                <a:ea typeface="+mn-ea"/>
                <a:cs typeface="Times New Roman"/>
              </a:rPr>
              <a:t>b</a:t>
            </a:r>
            <a:r>
              <a:rPr sz="2400" spc="-45" dirty="0">
                <a:solidFill>
                  <a:srgbClr val="CCAE79"/>
                </a:solidFill>
                <a:latin typeface="Times New Roman"/>
                <a:ea typeface="+mn-ea"/>
                <a:cs typeface="Times New Roman"/>
              </a:rPr>
              <a:t>r</a:t>
            </a:r>
            <a:r>
              <a:rPr sz="2400" spc="-70" dirty="0">
                <a:solidFill>
                  <a:srgbClr val="CCAE79"/>
                </a:solidFill>
                <a:latin typeface="Times New Roman"/>
                <a:ea typeface="+mn-ea"/>
                <a:cs typeface="Times New Roman"/>
              </a:rPr>
              <a:t>an</a:t>
            </a:r>
            <a:r>
              <a:rPr sz="2400" spc="-75" dirty="0">
                <a:solidFill>
                  <a:srgbClr val="CCAE79"/>
                </a:solidFill>
                <a:latin typeface="Times New Roman"/>
                <a:ea typeface="+mn-ea"/>
                <a:cs typeface="Times New Roman"/>
              </a:rPr>
              <a:t>d</a:t>
            </a:r>
            <a:r>
              <a:rPr sz="2400" spc="-55" dirty="0">
                <a:solidFill>
                  <a:srgbClr val="CCAE79"/>
                </a:solidFill>
                <a:latin typeface="Times New Roman"/>
                <a:ea typeface="+mn-ea"/>
                <a:cs typeface="Times New Roman"/>
              </a:rPr>
              <a:t> </a:t>
            </a:r>
            <a:r>
              <a:rPr sz="2400" spc="-75" dirty="0">
                <a:solidFill>
                  <a:srgbClr val="CCAE79"/>
                </a:solidFill>
                <a:latin typeface="Times New Roman"/>
                <a:ea typeface="+mn-ea"/>
                <a:cs typeface="Times New Roman"/>
              </a:rPr>
              <a:t>d</a:t>
            </a:r>
            <a:r>
              <a:rPr sz="2400" spc="-110" dirty="0">
                <a:solidFill>
                  <a:srgbClr val="CCAE79"/>
                </a:solidFill>
                <a:latin typeface="Times New Roman"/>
                <a:ea typeface="+mn-ea"/>
                <a:cs typeface="Times New Roman"/>
              </a:rPr>
              <a:t>e</a:t>
            </a:r>
            <a:r>
              <a:rPr sz="2400" spc="-85" dirty="0">
                <a:solidFill>
                  <a:srgbClr val="CCAE79"/>
                </a:solidFill>
                <a:latin typeface="Times New Roman"/>
                <a:ea typeface="+mn-ea"/>
                <a:cs typeface="Times New Roman"/>
              </a:rPr>
              <a:t>v</a:t>
            </a:r>
            <a:r>
              <a:rPr sz="2400" spc="-110" dirty="0">
                <a:solidFill>
                  <a:srgbClr val="CCAE79"/>
                </a:solidFill>
                <a:latin typeface="Times New Roman"/>
                <a:ea typeface="+mn-ea"/>
                <a:cs typeface="Times New Roman"/>
              </a:rPr>
              <a:t>e</a:t>
            </a:r>
            <a:r>
              <a:rPr sz="2400" spc="10" dirty="0">
                <a:solidFill>
                  <a:srgbClr val="CCAE79"/>
                </a:solidFill>
                <a:latin typeface="Times New Roman"/>
                <a:ea typeface="+mn-ea"/>
                <a:cs typeface="Times New Roman"/>
              </a:rPr>
              <a:t>l</a:t>
            </a:r>
            <a:r>
              <a:rPr sz="2400" spc="-55" dirty="0">
                <a:solidFill>
                  <a:srgbClr val="CCAE79"/>
                </a:solidFill>
                <a:latin typeface="Times New Roman"/>
                <a:ea typeface="+mn-ea"/>
                <a:cs typeface="Times New Roman"/>
              </a:rPr>
              <a:t>o</a:t>
            </a:r>
            <a:r>
              <a:rPr sz="2400" spc="-75" dirty="0">
                <a:solidFill>
                  <a:srgbClr val="CCAE79"/>
                </a:solidFill>
                <a:latin typeface="Times New Roman"/>
                <a:ea typeface="+mn-ea"/>
                <a:cs typeface="Times New Roman"/>
              </a:rPr>
              <a:t>p</a:t>
            </a:r>
            <a:r>
              <a:rPr sz="2400" spc="-60" dirty="0">
                <a:solidFill>
                  <a:srgbClr val="CCAE79"/>
                </a:solidFill>
                <a:latin typeface="Times New Roman"/>
                <a:ea typeface="+mn-ea"/>
                <a:cs typeface="Times New Roman"/>
              </a:rPr>
              <a:t>m</a:t>
            </a:r>
            <a:r>
              <a:rPr sz="2400" spc="-110" dirty="0">
                <a:solidFill>
                  <a:srgbClr val="CCAE79"/>
                </a:solidFill>
                <a:latin typeface="Times New Roman"/>
                <a:ea typeface="+mn-ea"/>
                <a:cs typeface="Times New Roman"/>
              </a:rPr>
              <a:t>e</a:t>
            </a:r>
            <a:r>
              <a:rPr sz="2400" spc="-75" dirty="0">
                <a:solidFill>
                  <a:srgbClr val="CCAE79"/>
                </a:solidFill>
                <a:latin typeface="Times New Roman"/>
                <a:ea typeface="+mn-ea"/>
                <a:cs typeface="Times New Roman"/>
              </a:rPr>
              <a:t>n</a:t>
            </a:r>
            <a:r>
              <a:rPr sz="2400" spc="80" dirty="0">
                <a:solidFill>
                  <a:srgbClr val="CCAE79"/>
                </a:solidFill>
                <a:latin typeface="Times New Roman"/>
                <a:ea typeface="+mn-ea"/>
                <a:cs typeface="Times New Roman"/>
              </a:rPr>
              <a:t>t</a:t>
            </a:r>
            <a:r>
              <a:rPr sz="2400" spc="-95" dirty="0">
                <a:solidFill>
                  <a:srgbClr val="CCAE79"/>
                </a:solidFill>
                <a:latin typeface="Times New Roman"/>
                <a:ea typeface="+mn-ea"/>
                <a:cs typeface="Times New Roman"/>
              </a:rPr>
              <a:t> an</a:t>
            </a:r>
            <a:r>
              <a:rPr sz="2400" spc="-90" dirty="0">
                <a:solidFill>
                  <a:srgbClr val="CCAE79"/>
                </a:solidFill>
                <a:latin typeface="Times New Roman"/>
                <a:ea typeface="+mn-ea"/>
                <a:cs typeface="Times New Roman"/>
              </a:rPr>
              <a:t>d</a:t>
            </a:r>
            <a:r>
              <a:rPr sz="2400" spc="-85" dirty="0">
                <a:solidFill>
                  <a:srgbClr val="CCAE79"/>
                </a:solidFill>
                <a:latin typeface="Times New Roman"/>
                <a:ea typeface="+mn-ea"/>
                <a:cs typeface="Times New Roman"/>
              </a:rPr>
              <a:t> </a:t>
            </a:r>
            <a:r>
              <a:rPr sz="2400" spc="-90" dirty="0">
                <a:solidFill>
                  <a:srgbClr val="CCAE79"/>
                </a:solidFill>
                <a:latin typeface="Times New Roman"/>
                <a:ea typeface="+mn-ea"/>
                <a:cs typeface="Times New Roman"/>
              </a:rPr>
              <a:t>v</a:t>
            </a:r>
            <a:r>
              <a:rPr sz="2400" spc="-15" dirty="0">
                <a:solidFill>
                  <a:srgbClr val="CCAE79"/>
                </a:solidFill>
                <a:latin typeface="Times New Roman"/>
                <a:ea typeface="+mn-ea"/>
                <a:cs typeface="Times New Roman"/>
              </a:rPr>
              <a:t>i</a:t>
            </a:r>
            <a:r>
              <a:rPr sz="2400" spc="-185" dirty="0">
                <a:solidFill>
                  <a:srgbClr val="CCAE79"/>
                </a:solidFill>
                <a:latin typeface="Times New Roman"/>
                <a:ea typeface="+mn-ea"/>
                <a:cs typeface="Times New Roman"/>
              </a:rPr>
              <a:t>s</a:t>
            </a:r>
            <a:r>
              <a:rPr sz="2400" spc="-15" dirty="0">
                <a:solidFill>
                  <a:srgbClr val="CCAE79"/>
                </a:solidFill>
                <a:latin typeface="Times New Roman"/>
                <a:ea typeface="+mn-ea"/>
                <a:cs typeface="Times New Roman"/>
              </a:rPr>
              <a:t>i</a:t>
            </a:r>
            <a:r>
              <a:rPr sz="2400" spc="-75" dirty="0">
                <a:solidFill>
                  <a:srgbClr val="CCAE79"/>
                </a:solidFill>
                <a:latin typeface="Times New Roman"/>
                <a:ea typeface="+mn-ea"/>
                <a:cs typeface="Times New Roman"/>
              </a:rPr>
              <a:t>b</a:t>
            </a:r>
            <a:r>
              <a:rPr sz="2400" spc="-5" dirty="0">
                <a:solidFill>
                  <a:srgbClr val="CCAE79"/>
                </a:solidFill>
                <a:latin typeface="Times New Roman"/>
                <a:ea typeface="+mn-ea"/>
                <a:cs typeface="Times New Roman"/>
              </a:rPr>
              <a:t>il</a:t>
            </a:r>
            <a:r>
              <a:rPr sz="2400" spc="-15" dirty="0">
                <a:solidFill>
                  <a:srgbClr val="CCAE79"/>
                </a:solidFill>
                <a:latin typeface="Times New Roman"/>
                <a:ea typeface="+mn-ea"/>
                <a:cs typeface="Times New Roman"/>
              </a:rPr>
              <a:t>i</a:t>
            </a:r>
            <a:r>
              <a:rPr sz="2400" spc="70" dirty="0">
                <a:solidFill>
                  <a:srgbClr val="CCAE79"/>
                </a:solidFill>
                <a:latin typeface="Times New Roman"/>
                <a:ea typeface="+mn-ea"/>
                <a:cs typeface="Times New Roman"/>
              </a:rPr>
              <a:t>t</a:t>
            </a:r>
            <a:r>
              <a:rPr sz="2400" spc="-80" dirty="0">
                <a:solidFill>
                  <a:srgbClr val="CCAE79"/>
                </a:solidFill>
                <a:latin typeface="Times New Roman"/>
                <a:ea typeface="+mn-ea"/>
                <a:cs typeface="Times New Roman"/>
              </a:rPr>
              <a:t>y</a:t>
            </a:r>
            <a:endParaRPr sz="2400" dirty="0">
              <a:solidFill>
                <a:srgbClr val="CCAE79"/>
              </a:solidFill>
              <a:latin typeface="Times New Roman"/>
              <a:ea typeface="+mn-ea"/>
              <a:cs typeface="Times New Roman"/>
            </a:endParaRPr>
          </a:p>
          <a:p>
            <a:pPr marL="226060" indent="-213360" fontAlgn="auto">
              <a:spcBef>
                <a:spcPts val="1200"/>
              </a:spcBef>
              <a:spcAft>
                <a:spcPts val="0"/>
              </a:spcAft>
              <a:buClr>
                <a:srgbClr val="DADADA"/>
              </a:buClr>
              <a:buFont typeface="Courier New"/>
              <a:buChar char="o"/>
              <a:tabLst>
                <a:tab pos="226060" algn="l"/>
              </a:tabLst>
              <a:defRPr/>
            </a:pPr>
            <a:r>
              <a:rPr sz="2400" spc="-360" dirty="0">
                <a:solidFill>
                  <a:srgbClr val="CCAE79"/>
                </a:solidFill>
                <a:latin typeface="Times New Roman"/>
                <a:ea typeface="+mn-ea"/>
                <a:cs typeface="Times New Roman"/>
              </a:rPr>
              <a:t>S</a:t>
            </a:r>
            <a:r>
              <a:rPr sz="2400" spc="-75" dirty="0">
                <a:solidFill>
                  <a:srgbClr val="CCAE79"/>
                </a:solidFill>
                <a:latin typeface="Times New Roman"/>
                <a:ea typeface="+mn-ea"/>
                <a:cs typeface="Times New Roman"/>
              </a:rPr>
              <a:t>h</a:t>
            </a:r>
            <a:r>
              <a:rPr sz="2400" spc="-55" dirty="0">
                <a:solidFill>
                  <a:srgbClr val="CCAE79"/>
                </a:solidFill>
                <a:latin typeface="Times New Roman"/>
                <a:ea typeface="+mn-ea"/>
                <a:cs typeface="Times New Roman"/>
              </a:rPr>
              <a:t>o</a:t>
            </a:r>
            <a:r>
              <a:rPr sz="2400" spc="-30" dirty="0">
                <a:solidFill>
                  <a:srgbClr val="CCAE79"/>
                </a:solidFill>
                <a:latin typeface="Times New Roman"/>
                <a:ea typeface="+mn-ea"/>
                <a:cs typeface="Times New Roman"/>
              </a:rPr>
              <a:t>w</a:t>
            </a:r>
            <a:r>
              <a:rPr sz="2400" spc="-140" dirty="0">
                <a:solidFill>
                  <a:srgbClr val="CCAE79"/>
                </a:solidFill>
                <a:latin typeface="Times New Roman"/>
                <a:ea typeface="+mn-ea"/>
                <a:cs typeface="Times New Roman"/>
              </a:rPr>
              <a:t>ca</a:t>
            </a:r>
            <a:r>
              <a:rPr sz="2400" spc="-185" dirty="0">
                <a:solidFill>
                  <a:srgbClr val="CCAE79"/>
                </a:solidFill>
                <a:latin typeface="Times New Roman"/>
                <a:ea typeface="+mn-ea"/>
                <a:cs typeface="Times New Roman"/>
              </a:rPr>
              <a:t>s</a:t>
            </a:r>
            <a:r>
              <a:rPr sz="2400" spc="-110" dirty="0">
                <a:solidFill>
                  <a:srgbClr val="CCAE79"/>
                </a:solidFill>
                <a:latin typeface="Times New Roman"/>
                <a:ea typeface="+mn-ea"/>
                <a:cs typeface="Times New Roman"/>
              </a:rPr>
              <a:t>e</a:t>
            </a:r>
            <a:r>
              <a:rPr sz="2400" spc="-185" dirty="0">
                <a:solidFill>
                  <a:srgbClr val="CCAE79"/>
                </a:solidFill>
                <a:latin typeface="Times New Roman"/>
                <a:ea typeface="+mn-ea"/>
                <a:cs typeface="Times New Roman"/>
              </a:rPr>
              <a:t>s</a:t>
            </a:r>
            <a:r>
              <a:rPr sz="2400" spc="-95" dirty="0">
                <a:solidFill>
                  <a:srgbClr val="CCAE79"/>
                </a:solidFill>
                <a:latin typeface="Times New Roman"/>
                <a:ea typeface="+mn-ea"/>
                <a:cs typeface="Times New Roman"/>
              </a:rPr>
              <a:t> </a:t>
            </a:r>
            <a:r>
              <a:rPr sz="2400" spc="-105" dirty="0">
                <a:solidFill>
                  <a:srgbClr val="CCAE79"/>
                </a:solidFill>
                <a:latin typeface="Times New Roman"/>
                <a:ea typeface="+mn-ea"/>
                <a:cs typeface="Times New Roman"/>
              </a:rPr>
              <a:t>s</a:t>
            </a:r>
            <a:r>
              <a:rPr sz="2400" spc="-120" dirty="0">
                <a:solidFill>
                  <a:srgbClr val="CCAE79"/>
                </a:solidFill>
                <a:latin typeface="Times New Roman"/>
                <a:ea typeface="+mn-ea"/>
                <a:cs typeface="Times New Roman"/>
              </a:rPr>
              <a:t>oc</a:t>
            </a:r>
            <a:r>
              <a:rPr sz="2400" spc="-50" dirty="0">
                <a:solidFill>
                  <a:srgbClr val="CCAE79"/>
                </a:solidFill>
                <a:latin typeface="Times New Roman"/>
                <a:ea typeface="+mn-ea"/>
                <a:cs typeface="Times New Roman"/>
              </a:rPr>
              <a:t>i</a:t>
            </a:r>
            <a:r>
              <a:rPr sz="2400" spc="-75" dirty="0">
                <a:solidFill>
                  <a:srgbClr val="CCAE79"/>
                </a:solidFill>
                <a:latin typeface="Times New Roman"/>
                <a:ea typeface="+mn-ea"/>
                <a:cs typeface="Times New Roman"/>
              </a:rPr>
              <a:t>al</a:t>
            </a:r>
            <a:r>
              <a:rPr sz="2400" spc="-105" dirty="0">
                <a:solidFill>
                  <a:srgbClr val="CCAE79"/>
                </a:solidFill>
                <a:latin typeface="Times New Roman"/>
                <a:ea typeface="+mn-ea"/>
                <a:cs typeface="Times New Roman"/>
              </a:rPr>
              <a:t> </a:t>
            </a:r>
            <a:r>
              <a:rPr sz="2400" spc="-110" dirty="0">
                <a:solidFill>
                  <a:srgbClr val="CCAE79"/>
                </a:solidFill>
                <a:latin typeface="Times New Roman"/>
                <a:ea typeface="+mn-ea"/>
                <a:cs typeface="Times New Roman"/>
              </a:rPr>
              <a:t>and</a:t>
            </a:r>
            <a:r>
              <a:rPr sz="2400" spc="-25" dirty="0">
                <a:solidFill>
                  <a:srgbClr val="CCAE79"/>
                </a:solidFill>
                <a:latin typeface="Times New Roman"/>
                <a:ea typeface="+mn-ea"/>
                <a:cs typeface="Times New Roman"/>
              </a:rPr>
              <a:t> </a:t>
            </a:r>
            <a:r>
              <a:rPr sz="2400" spc="-165" dirty="0">
                <a:solidFill>
                  <a:srgbClr val="CCAE79"/>
                </a:solidFill>
                <a:latin typeface="Times New Roman"/>
                <a:ea typeface="+mn-ea"/>
                <a:cs typeface="Times New Roman"/>
              </a:rPr>
              <a:t>c</a:t>
            </a:r>
            <a:r>
              <a:rPr sz="2400" spc="-55" dirty="0">
                <a:solidFill>
                  <a:srgbClr val="CCAE79"/>
                </a:solidFill>
                <a:latin typeface="Times New Roman"/>
                <a:ea typeface="+mn-ea"/>
                <a:cs typeface="Times New Roman"/>
              </a:rPr>
              <a:t>o</a:t>
            </a:r>
            <a:r>
              <a:rPr sz="2400" spc="-60" dirty="0">
                <a:solidFill>
                  <a:srgbClr val="CCAE79"/>
                </a:solidFill>
                <a:latin typeface="Times New Roman"/>
                <a:ea typeface="+mn-ea"/>
                <a:cs typeface="Times New Roman"/>
              </a:rPr>
              <a:t>mm</a:t>
            </a:r>
            <a:r>
              <a:rPr sz="2400" spc="-75" dirty="0">
                <a:solidFill>
                  <a:srgbClr val="CCAE79"/>
                </a:solidFill>
                <a:latin typeface="Times New Roman"/>
                <a:ea typeface="+mn-ea"/>
                <a:cs typeface="Times New Roman"/>
              </a:rPr>
              <a:t>un</a:t>
            </a:r>
            <a:r>
              <a:rPr sz="2400" spc="-15" dirty="0">
                <a:solidFill>
                  <a:srgbClr val="CCAE79"/>
                </a:solidFill>
                <a:latin typeface="Times New Roman"/>
                <a:ea typeface="+mn-ea"/>
                <a:cs typeface="Times New Roman"/>
              </a:rPr>
              <a:t>i</a:t>
            </a:r>
            <a:r>
              <a:rPr sz="2400" spc="70" dirty="0">
                <a:solidFill>
                  <a:srgbClr val="CCAE79"/>
                </a:solidFill>
                <a:latin typeface="Times New Roman"/>
                <a:ea typeface="+mn-ea"/>
                <a:cs typeface="Times New Roman"/>
              </a:rPr>
              <a:t>t</a:t>
            </a:r>
            <a:r>
              <a:rPr sz="2400" spc="-80" dirty="0">
                <a:solidFill>
                  <a:srgbClr val="CCAE79"/>
                </a:solidFill>
                <a:latin typeface="Times New Roman"/>
                <a:ea typeface="+mn-ea"/>
                <a:cs typeface="Times New Roman"/>
              </a:rPr>
              <a:t>y</a:t>
            </a:r>
            <a:r>
              <a:rPr sz="2400" spc="-9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r</a:t>
            </a:r>
            <a:r>
              <a:rPr sz="2400" spc="-100" dirty="0">
                <a:solidFill>
                  <a:srgbClr val="CCAE79"/>
                </a:solidFill>
                <a:latin typeface="Times New Roman"/>
                <a:ea typeface="+mn-ea"/>
                <a:cs typeface="Times New Roman"/>
              </a:rPr>
              <a:t>e</a:t>
            </a:r>
            <a:r>
              <a:rPr sz="2400" spc="-185" dirty="0">
                <a:solidFill>
                  <a:srgbClr val="CCAE79"/>
                </a:solidFill>
                <a:latin typeface="Times New Roman"/>
                <a:ea typeface="+mn-ea"/>
                <a:cs typeface="Times New Roman"/>
              </a:rPr>
              <a:t>s</a:t>
            </a:r>
            <a:r>
              <a:rPr sz="2400" spc="-75" dirty="0">
                <a:solidFill>
                  <a:srgbClr val="CCAE79"/>
                </a:solidFill>
                <a:latin typeface="Times New Roman"/>
                <a:ea typeface="+mn-ea"/>
                <a:cs typeface="Times New Roman"/>
              </a:rPr>
              <a:t>p</a:t>
            </a:r>
            <a:r>
              <a:rPr sz="2400" spc="-55" dirty="0">
                <a:solidFill>
                  <a:srgbClr val="CCAE79"/>
                </a:solidFill>
                <a:latin typeface="Times New Roman"/>
                <a:ea typeface="+mn-ea"/>
                <a:cs typeface="Times New Roman"/>
              </a:rPr>
              <a:t>o</a:t>
            </a:r>
            <a:r>
              <a:rPr sz="2400" spc="-75" dirty="0">
                <a:solidFill>
                  <a:srgbClr val="CCAE79"/>
                </a:solidFill>
                <a:latin typeface="Times New Roman"/>
                <a:ea typeface="+mn-ea"/>
                <a:cs typeface="Times New Roman"/>
              </a:rPr>
              <a:t>n</a:t>
            </a:r>
            <a:r>
              <a:rPr sz="2400" spc="-185" dirty="0">
                <a:solidFill>
                  <a:srgbClr val="CCAE79"/>
                </a:solidFill>
                <a:latin typeface="Times New Roman"/>
                <a:ea typeface="+mn-ea"/>
                <a:cs typeface="Times New Roman"/>
              </a:rPr>
              <a:t>s</a:t>
            </a:r>
            <a:r>
              <a:rPr sz="2400" spc="-15" dirty="0">
                <a:solidFill>
                  <a:srgbClr val="CCAE79"/>
                </a:solidFill>
                <a:latin typeface="Times New Roman"/>
                <a:ea typeface="+mn-ea"/>
                <a:cs typeface="Times New Roman"/>
              </a:rPr>
              <a:t>i</a:t>
            </a:r>
            <a:r>
              <a:rPr sz="2400" spc="-75" dirty="0">
                <a:solidFill>
                  <a:srgbClr val="CCAE79"/>
                </a:solidFill>
                <a:latin typeface="Times New Roman"/>
                <a:ea typeface="+mn-ea"/>
                <a:cs typeface="Times New Roman"/>
              </a:rPr>
              <a:t>b</a:t>
            </a:r>
            <a:r>
              <a:rPr sz="2400" spc="-5" dirty="0">
                <a:solidFill>
                  <a:srgbClr val="CCAE79"/>
                </a:solidFill>
                <a:latin typeface="Times New Roman"/>
                <a:ea typeface="+mn-ea"/>
                <a:cs typeface="Times New Roman"/>
              </a:rPr>
              <a:t>il</a:t>
            </a:r>
            <a:r>
              <a:rPr sz="2400" spc="-15" dirty="0">
                <a:solidFill>
                  <a:srgbClr val="CCAE79"/>
                </a:solidFill>
                <a:latin typeface="Times New Roman"/>
                <a:ea typeface="+mn-ea"/>
                <a:cs typeface="Times New Roman"/>
              </a:rPr>
              <a:t>i</a:t>
            </a:r>
            <a:r>
              <a:rPr sz="2400" spc="70" dirty="0">
                <a:solidFill>
                  <a:srgbClr val="CCAE79"/>
                </a:solidFill>
                <a:latin typeface="Times New Roman"/>
                <a:ea typeface="+mn-ea"/>
                <a:cs typeface="Times New Roman"/>
              </a:rPr>
              <a:t>t</a:t>
            </a:r>
            <a:r>
              <a:rPr sz="2400" spc="-80" dirty="0">
                <a:solidFill>
                  <a:srgbClr val="CCAE79"/>
                </a:solidFill>
                <a:latin typeface="Times New Roman"/>
                <a:ea typeface="+mn-ea"/>
                <a:cs typeface="Times New Roman"/>
              </a:rPr>
              <a:t>y</a:t>
            </a:r>
            <a:endParaRPr sz="2400" dirty="0">
              <a:solidFill>
                <a:srgbClr val="CCAE79"/>
              </a:solidFill>
              <a:latin typeface="Times New Roman"/>
              <a:ea typeface="+mn-ea"/>
              <a:cs typeface="Times New Roman"/>
            </a:endParaRPr>
          </a:p>
          <a:p>
            <a:pPr marL="226060" indent="-213360" fontAlgn="auto">
              <a:spcBef>
                <a:spcPts val="1200"/>
              </a:spcBef>
              <a:spcAft>
                <a:spcPts val="0"/>
              </a:spcAft>
              <a:buClr>
                <a:srgbClr val="DADADA"/>
              </a:buClr>
              <a:buFont typeface="Courier New"/>
              <a:buChar char="o"/>
              <a:tabLst>
                <a:tab pos="226060" algn="l"/>
              </a:tabLst>
              <a:defRPr/>
            </a:pPr>
            <a:r>
              <a:rPr sz="2400" spc="-210" dirty="0">
                <a:solidFill>
                  <a:srgbClr val="CCAE79"/>
                </a:solidFill>
                <a:latin typeface="Times New Roman"/>
                <a:ea typeface="+mn-ea"/>
                <a:cs typeface="Times New Roman"/>
              </a:rPr>
              <a:t>O</a:t>
            </a:r>
            <a:r>
              <a:rPr sz="2400" spc="-75" dirty="0">
                <a:solidFill>
                  <a:srgbClr val="CCAE79"/>
                </a:solidFill>
                <a:latin typeface="Times New Roman"/>
                <a:ea typeface="+mn-ea"/>
                <a:cs typeface="Times New Roman"/>
              </a:rPr>
              <a:t>n</a:t>
            </a:r>
            <a:r>
              <a:rPr sz="2400" spc="-35" dirty="0">
                <a:solidFill>
                  <a:srgbClr val="CCAE79"/>
                </a:solidFill>
                <a:latin typeface="Times New Roman"/>
                <a:ea typeface="+mn-ea"/>
                <a:cs typeface="Times New Roman"/>
              </a:rPr>
              <a:t>-</a:t>
            </a:r>
            <a:r>
              <a:rPr sz="2400" spc="-185" dirty="0">
                <a:solidFill>
                  <a:srgbClr val="CCAE79"/>
                </a:solidFill>
                <a:latin typeface="Times New Roman"/>
                <a:ea typeface="+mn-ea"/>
                <a:cs typeface="Times New Roman"/>
              </a:rPr>
              <a:t>s</a:t>
            </a:r>
            <a:r>
              <a:rPr sz="2400" spc="-15" dirty="0">
                <a:solidFill>
                  <a:srgbClr val="CCAE79"/>
                </a:solidFill>
                <a:latin typeface="Times New Roman"/>
                <a:ea typeface="+mn-ea"/>
                <a:cs typeface="Times New Roman"/>
              </a:rPr>
              <a:t>i</a:t>
            </a:r>
            <a:r>
              <a:rPr sz="2400" spc="70" dirty="0">
                <a:solidFill>
                  <a:srgbClr val="CCAE79"/>
                </a:solidFill>
                <a:latin typeface="Times New Roman"/>
                <a:ea typeface="+mn-ea"/>
                <a:cs typeface="Times New Roman"/>
              </a:rPr>
              <a:t>t</a:t>
            </a:r>
            <a:r>
              <a:rPr sz="2400" spc="-110" dirty="0">
                <a:solidFill>
                  <a:srgbClr val="CCAE79"/>
                </a:solidFill>
                <a:latin typeface="Times New Roman"/>
                <a:ea typeface="+mn-ea"/>
                <a:cs typeface="Times New Roman"/>
              </a:rPr>
              <a:t>e</a:t>
            </a:r>
            <a:r>
              <a:rPr sz="2400" spc="-95" dirty="0">
                <a:solidFill>
                  <a:srgbClr val="CCAE79"/>
                </a:solidFill>
                <a:latin typeface="Times New Roman"/>
                <a:ea typeface="+mn-ea"/>
                <a:cs typeface="Times New Roman"/>
              </a:rPr>
              <a:t> </a:t>
            </a:r>
            <a:r>
              <a:rPr sz="2400" spc="-150" dirty="0">
                <a:solidFill>
                  <a:srgbClr val="CCAE79"/>
                </a:solidFill>
                <a:latin typeface="Times New Roman"/>
                <a:ea typeface="+mn-ea"/>
                <a:cs typeface="Times New Roman"/>
              </a:rPr>
              <a:t>c</a:t>
            </a:r>
            <a:r>
              <a:rPr sz="2400" spc="-35" dirty="0">
                <a:solidFill>
                  <a:srgbClr val="CCAE79"/>
                </a:solidFill>
                <a:latin typeface="Times New Roman"/>
                <a:ea typeface="+mn-ea"/>
                <a:cs typeface="Times New Roman"/>
              </a:rPr>
              <a:t>o</a:t>
            </a:r>
            <a:r>
              <a:rPr sz="2400" spc="5" dirty="0">
                <a:solidFill>
                  <a:srgbClr val="CCAE79"/>
                </a:solidFill>
                <a:latin typeface="Times New Roman"/>
                <a:ea typeface="+mn-ea"/>
                <a:cs typeface="Times New Roman"/>
              </a:rPr>
              <a:t>r</a:t>
            </a:r>
            <a:r>
              <a:rPr sz="2400" spc="-75" dirty="0">
                <a:solidFill>
                  <a:srgbClr val="CCAE79"/>
                </a:solidFill>
                <a:latin typeface="Times New Roman"/>
                <a:ea typeface="+mn-ea"/>
                <a:cs typeface="Times New Roman"/>
              </a:rPr>
              <a:t>p</a:t>
            </a:r>
            <a:r>
              <a:rPr sz="2400" spc="-55" dirty="0">
                <a:solidFill>
                  <a:srgbClr val="CCAE79"/>
                </a:solidFill>
                <a:latin typeface="Times New Roman"/>
                <a:ea typeface="+mn-ea"/>
                <a:cs typeface="Times New Roman"/>
              </a:rPr>
              <a:t>o</a:t>
            </a:r>
            <a:r>
              <a:rPr sz="2400" spc="5" dirty="0">
                <a:solidFill>
                  <a:srgbClr val="CCAE79"/>
                </a:solidFill>
                <a:latin typeface="Times New Roman"/>
                <a:ea typeface="+mn-ea"/>
                <a:cs typeface="Times New Roman"/>
              </a:rPr>
              <a:t>r</a:t>
            </a:r>
            <a:r>
              <a:rPr sz="2400" spc="-105" dirty="0">
                <a:solidFill>
                  <a:srgbClr val="CCAE79"/>
                </a:solidFill>
                <a:latin typeface="Times New Roman"/>
                <a:ea typeface="+mn-ea"/>
                <a:cs typeface="Times New Roman"/>
              </a:rPr>
              <a:t>a</a:t>
            </a:r>
            <a:r>
              <a:rPr sz="2400" spc="70" dirty="0">
                <a:solidFill>
                  <a:srgbClr val="CCAE79"/>
                </a:solidFill>
                <a:latin typeface="Times New Roman"/>
                <a:ea typeface="+mn-ea"/>
                <a:cs typeface="Times New Roman"/>
              </a:rPr>
              <a:t>t</a:t>
            </a:r>
            <a:r>
              <a:rPr sz="2400" spc="-110" dirty="0">
                <a:solidFill>
                  <a:srgbClr val="CCAE79"/>
                </a:solidFill>
                <a:latin typeface="Times New Roman"/>
                <a:ea typeface="+mn-ea"/>
                <a:cs typeface="Times New Roman"/>
              </a:rPr>
              <a:t>e</a:t>
            </a:r>
            <a:r>
              <a:rPr sz="2400" spc="-95" dirty="0">
                <a:solidFill>
                  <a:srgbClr val="CCAE79"/>
                </a:solidFill>
                <a:latin typeface="Times New Roman"/>
                <a:ea typeface="+mn-ea"/>
                <a:cs typeface="Times New Roman"/>
              </a:rPr>
              <a:t> </a:t>
            </a:r>
            <a:r>
              <a:rPr sz="2400" spc="-75" dirty="0">
                <a:solidFill>
                  <a:srgbClr val="CCAE79"/>
                </a:solidFill>
                <a:latin typeface="Times New Roman"/>
                <a:ea typeface="+mn-ea"/>
                <a:cs typeface="Times New Roman"/>
              </a:rPr>
              <a:t>h</a:t>
            </a:r>
            <a:r>
              <a:rPr sz="2400" spc="-55" dirty="0">
                <a:solidFill>
                  <a:srgbClr val="CCAE79"/>
                </a:solidFill>
                <a:latin typeface="Times New Roman"/>
                <a:ea typeface="+mn-ea"/>
                <a:cs typeface="Times New Roman"/>
              </a:rPr>
              <a:t>o</a:t>
            </a:r>
            <a:r>
              <a:rPr sz="2400" spc="-185" dirty="0">
                <a:solidFill>
                  <a:srgbClr val="CCAE79"/>
                </a:solidFill>
                <a:latin typeface="Times New Roman"/>
                <a:ea typeface="+mn-ea"/>
                <a:cs typeface="Times New Roman"/>
              </a:rPr>
              <a:t>s</a:t>
            </a:r>
            <a:r>
              <a:rPr sz="2400" spc="-75" dirty="0">
                <a:solidFill>
                  <a:srgbClr val="CCAE79"/>
                </a:solidFill>
                <a:latin typeface="Times New Roman"/>
                <a:ea typeface="+mn-ea"/>
                <a:cs typeface="Times New Roman"/>
              </a:rPr>
              <a:t>p</a:t>
            </a:r>
            <a:r>
              <a:rPr sz="2400" spc="10" dirty="0">
                <a:solidFill>
                  <a:srgbClr val="CCAE79"/>
                </a:solidFill>
                <a:latin typeface="Times New Roman"/>
                <a:ea typeface="+mn-ea"/>
                <a:cs typeface="Times New Roman"/>
              </a:rPr>
              <a:t>i</a:t>
            </a:r>
            <a:r>
              <a:rPr sz="2400" spc="70" dirty="0">
                <a:solidFill>
                  <a:srgbClr val="CCAE79"/>
                </a:solidFill>
                <a:latin typeface="Times New Roman"/>
                <a:ea typeface="+mn-ea"/>
                <a:cs typeface="Times New Roman"/>
              </a:rPr>
              <a:t>t</a:t>
            </a:r>
            <a:r>
              <a:rPr sz="2400" spc="-130" dirty="0">
                <a:solidFill>
                  <a:srgbClr val="CCAE79"/>
                </a:solidFill>
                <a:latin typeface="Times New Roman"/>
                <a:ea typeface="+mn-ea"/>
                <a:cs typeface="Times New Roman"/>
              </a:rPr>
              <a:t>a</a:t>
            </a:r>
            <a:r>
              <a:rPr sz="2400" spc="-15" dirty="0">
                <a:solidFill>
                  <a:srgbClr val="CCAE79"/>
                </a:solidFill>
                <a:latin typeface="Times New Roman"/>
                <a:ea typeface="+mn-ea"/>
                <a:cs typeface="Times New Roman"/>
              </a:rPr>
              <a:t>li</a:t>
            </a:r>
            <a:r>
              <a:rPr sz="2400" spc="70" dirty="0">
                <a:solidFill>
                  <a:srgbClr val="CCAE79"/>
                </a:solidFill>
                <a:latin typeface="Times New Roman"/>
                <a:ea typeface="+mn-ea"/>
                <a:cs typeface="Times New Roman"/>
              </a:rPr>
              <a:t>t</a:t>
            </a:r>
            <a:r>
              <a:rPr sz="2400" spc="-80" dirty="0">
                <a:solidFill>
                  <a:srgbClr val="CCAE79"/>
                </a:solidFill>
                <a:latin typeface="Times New Roman"/>
                <a:ea typeface="+mn-ea"/>
                <a:cs typeface="Times New Roman"/>
              </a:rPr>
              <a:t>y</a:t>
            </a:r>
            <a:r>
              <a:rPr sz="2400" spc="-90" dirty="0">
                <a:solidFill>
                  <a:srgbClr val="CCAE79"/>
                </a:solidFill>
                <a:latin typeface="Times New Roman"/>
                <a:ea typeface="+mn-ea"/>
                <a:cs typeface="Times New Roman"/>
              </a:rPr>
              <a:t> </a:t>
            </a:r>
            <a:r>
              <a:rPr sz="2400" spc="-95" dirty="0">
                <a:solidFill>
                  <a:srgbClr val="CCAE79"/>
                </a:solidFill>
                <a:latin typeface="Times New Roman"/>
                <a:ea typeface="+mn-ea"/>
                <a:cs typeface="Times New Roman"/>
              </a:rPr>
              <a:t>an</a:t>
            </a:r>
            <a:r>
              <a:rPr sz="2400" spc="-90" dirty="0">
                <a:solidFill>
                  <a:srgbClr val="CCAE79"/>
                </a:solidFill>
                <a:latin typeface="Times New Roman"/>
                <a:ea typeface="+mn-ea"/>
                <a:cs typeface="Times New Roman"/>
              </a:rPr>
              <a:t>d</a:t>
            </a:r>
            <a:r>
              <a:rPr sz="2400" spc="-75" dirty="0">
                <a:solidFill>
                  <a:srgbClr val="CCAE79"/>
                </a:solidFill>
                <a:latin typeface="Times New Roman"/>
                <a:ea typeface="+mn-ea"/>
                <a:cs typeface="Times New Roman"/>
              </a:rPr>
              <a:t> b</a:t>
            </a:r>
            <a:r>
              <a:rPr sz="2400" spc="-100" dirty="0">
                <a:solidFill>
                  <a:srgbClr val="CCAE79"/>
                </a:solidFill>
                <a:latin typeface="Times New Roman"/>
                <a:ea typeface="+mn-ea"/>
                <a:cs typeface="Times New Roman"/>
              </a:rPr>
              <a:t>e</a:t>
            </a:r>
            <a:r>
              <a:rPr sz="2400" spc="-75" dirty="0">
                <a:solidFill>
                  <a:srgbClr val="CCAE79"/>
                </a:solidFill>
                <a:latin typeface="Times New Roman"/>
                <a:ea typeface="+mn-ea"/>
                <a:cs typeface="Times New Roman"/>
              </a:rPr>
              <a:t>n</a:t>
            </a:r>
            <a:r>
              <a:rPr sz="2400" spc="-110" dirty="0">
                <a:solidFill>
                  <a:srgbClr val="CCAE79"/>
                </a:solidFill>
                <a:latin typeface="Times New Roman"/>
                <a:ea typeface="+mn-ea"/>
                <a:cs typeface="Times New Roman"/>
              </a:rPr>
              <a:t>e</a:t>
            </a:r>
            <a:r>
              <a:rPr sz="2400" spc="20" dirty="0">
                <a:solidFill>
                  <a:srgbClr val="CCAE79"/>
                </a:solidFill>
                <a:latin typeface="Times New Roman"/>
                <a:ea typeface="+mn-ea"/>
                <a:cs typeface="Times New Roman"/>
              </a:rPr>
              <a:t>f</a:t>
            </a:r>
            <a:r>
              <a:rPr sz="2400" spc="-15" dirty="0">
                <a:solidFill>
                  <a:srgbClr val="CCAE79"/>
                </a:solidFill>
                <a:latin typeface="Times New Roman"/>
                <a:ea typeface="+mn-ea"/>
                <a:cs typeface="Times New Roman"/>
              </a:rPr>
              <a:t>i</a:t>
            </a:r>
            <a:r>
              <a:rPr sz="2400" spc="70" dirty="0">
                <a:solidFill>
                  <a:srgbClr val="CCAE79"/>
                </a:solidFill>
                <a:latin typeface="Times New Roman"/>
                <a:ea typeface="+mn-ea"/>
                <a:cs typeface="Times New Roman"/>
              </a:rPr>
              <a:t>t</a:t>
            </a:r>
            <a:r>
              <a:rPr sz="2400" spc="-185" dirty="0">
                <a:solidFill>
                  <a:srgbClr val="CCAE79"/>
                </a:solidFill>
                <a:latin typeface="Times New Roman"/>
                <a:ea typeface="+mn-ea"/>
                <a:cs typeface="Times New Roman"/>
              </a:rPr>
              <a:t>s</a:t>
            </a:r>
            <a:endParaRPr sz="2400" dirty="0">
              <a:solidFill>
                <a:srgbClr val="CCAE79"/>
              </a:solidFill>
              <a:latin typeface="Times New Roman"/>
              <a:ea typeface="+mn-ea"/>
              <a:cs typeface="Times New Roman"/>
            </a:endParaRPr>
          </a:p>
          <a:p>
            <a:pPr marL="226060" indent="-213360" fontAlgn="auto">
              <a:spcBef>
                <a:spcPts val="1200"/>
              </a:spcBef>
              <a:spcAft>
                <a:spcPts val="0"/>
              </a:spcAft>
              <a:buClr>
                <a:srgbClr val="DADADA"/>
              </a:buClr>
              <a:buFont typeface="Courier New"/>
              <a:buChar char="o"/>
              <a:tabLst>
                <a:tab pos="226060" algn="l"/>
              </a:tabLst>
              <a:defRPr/>
            </a:pPr>
            <a:r>
              <a:rPr sz="2400" spc="-100" dirty="0">
                <a:solidFill>
                  <a:srgbClr val="CCAE79"/>
                </a:solidFill>
                <a:latin typeface="Times New Roman"/>
                <a:ea typeface="+mn-ea"/>
                <a:cs typeface="Times New Roman"/>
              </a:rPr>
              <a:t>M</a:t>
            </a:r>
            <a:r>
              <a:rPr sz="2400" spc="-75" dirty="0">
                <a:solidFill>
                  <a:srgbClr val="CCAE79"/>
                </a:solidFill>
                <a:latin typeface="Times New Roman"/>
                <a:ea typeface="+mn-ea"/>
                <a:cs typeface="Times New Roman"/>
              </a:rPr>
              <a:t>ed</a:t>
            </a:r>
            <a:r>
              <a:rPr sz="2400" spc="-35" dirty="0">
                <a:solidFill>
                  <a:srgbClr val="CCAE79"/>
                </a:solidFill>
                <a:latin typeface="Times New Roman"/>
                <a:ea typeface="+mn-ea"/>
                <a:cs typeface="Times New Roman"/>
              </a:rPr>
              <a:t>i</a:t>
            </a:r>
            <a:r>
              <a:rPr sz="2400" spc="-65" dirty="0">
                <a:solidFill>
                  <a:srgbClr val="CCAE79"/>
                </a:solidFill>
                <a:latin typeface="Times New Roman"/>
                <a:ea typeface="+mn-ea"/>
                <a:cs typeface="Times New Roman"/>
              </a:rPr>
              <a:t>a</a:t>
            </a:r>
            <a:r>
              <a:rPr sz="2400" spc="-60" dirty="0">
                <a:solidFill>
                  <a:srgbClr val="CCAE79"/>
                </a:solidFill>
                <a:latin typeface="Times New Roman"/>
                <a:ea typeface="+mn-ea"/>
                <a:cs typeface="Times New Roman"/>
              </a:rPr>
              <a:t> </a:t>
            </a:r>
            <a:r>
              <a:rPr sz="2400" spc="-110" dirty="0">
                <a:solidFill>
                  <a:srgbClr val="CCAE79"/>
                </a:solidFill>
                <a:latin typeface="Times New Roman"/>
                <a:ea typeface="+mn-ea"/>
                <a:cs typeface="Times New Roman"/>
              </a:rPr>
              <a:t>ex</a:t>
            </a:r>
            <a:r>
              <a:rPr sz="2400" spc="-75" dirty="0">
                <a:solidFill>
                  <a:srgbClr val="CCAE79"/>
                </a:solidFill>
                <a:latin typeface="Times New Roman"/>
                <a:ea typeface="+mn-ea"/>
                <a:cs typeface="Times New Roman"/>
              </a:rPr>
              <a:t>p</a:t>
            </a:r>
            <a:r>
              <a:rPr sz="2400" spc="-70" dirty="0">
                <a:solidFill>
                  <a:srgbClr val="CCAE79"/>
                </a:solidFill>
                <a:latin typeface="Times New Roman"/>
                <a:ea typeface="+mn-ea"/>
                <a:cs typeface="Times New Roman"/>
              </a:rPr>
              <a:t>o</a:t>
            </a:r>
            <a:r>
              <a:rPr sz="2400" spc="-185" dirty="0">
                <a:solidFill>
                  <a:srgbClr val="CCAE79"/>
                </a:solidFill>
                <a:latin typeface="Times New Roman"/>
                <a:ea typeface="+mn-ea"/>
                <a:cs typeface="Times New Roman"/>
              </a:rPr>
              <a:t>s</a:t>
            </a:r>
            <a:r>
              <a:rPr sz="2400" spc="-75" dirty="0">
                <a:solidFill>
                  <a:srgbClr val="CCAE79"/>
                </a:solidFill>
                <a:latin typeface="Times New Roman"/>
                <a:ea typeface="+mn-ea"/>
                <a:cs typeface="Times New Roman"/>
              </a:rPr>
              <a:t>u</a:t>
            </a:r>
            <a:r>
              <a:rPr sz="2400" spc="5" dirty="0">
                <a:solidFill>
                  <a:srgbClr val="CCAE79"/>
                </a:solidFill>
                <a:latin typeface="Times New Roman"/>
                <a:ea typeface="+mn-ea"/>
                <a:cs typeface="Times New Roman"/>
              </a:rPr>
              <a:t>r</a:t>
            </a:r>
            <a:r>
              <a:rPr sz="2400" spc="-110" dirty="0">
                <a:solidFill>
                  <a:srgbClr val="CCAE79"/>
                </a:solidFill>
                <a:latin typeface="Times New Roman"/>
                <a:ea typeface="+mn-ea"/>
                <a:cs typeface="Times New Roman"/>
              </a:rPr>
              <a:t>e</a:t>
            </a:r>
            <a:endParaRPr sz="2400" dirty="0">
              <a:solidFill>
                <a:srgbClr val="CCAE79"/>
              </a:solidFill>
              <a:latin typeface="Times New Roman"/>
              <a:ea typeface="+mn-ea"/>
              <a:cs typeface="Times New Roman"/>
            </a:endParaRPr>
          </a:p>
          <a:p>
            <a:pPr marL="226060" indent="-213360" fontAlgn="auto">
              <a:spcBef>
                <a:spcPts val="1225"/>
              </a:spcBef>
              <a:spcAft>
                <a:spcPts val="0"/>
              </a:spcAft>
              <a:buClr>
                <a:srgbClr val="DADADA"/>
              </a:buClr>
              <a:buFont typeface="Courier New"/>
              <a:buChar char="o"/>
              <a:tabLst>
                <a:tab pos="226060" algn="l"/>
              </a:tabLst>
              <a:defRPr/>
            </a:pPr>
            <a:r>
              <a:rPr sz="2400" spc="-345" dirty="0">
                <a:solidFill>
                  <a:srgbClr val="CCAE79"/>
                </a:solidFill>
                <a:latin typeface="Times New Roman"/>
                <a:ea typeface="+mn-ea"/>
                <a:cs typeface="Times New Roman"/>
              </a:rPr>
              <a:t>S</a:t>
            </a:r>
            <a:r>
              <a:rPr sz="2400" spc="-15" dirty="0">
                <a:solidFill>
                  <a:srgbClr val="CCAE79"/>
                </a:solidFill>
                <a:latin typeface="Times New Roman"/>
                <a:ea typeface="+mn-ea"/>
                <a:cs typeface="Times New Roman"/>
              </a:rPr>
              <a:t>i</a:t>
            </a:r>
            <a:r>
              <a:rPr sz="2400" spc="-130" dirty="0">
                <a:solidFill>
                  <a:srgbClr val="CCAE79"/>
                </a:solidFill>
                <a:latin typeface="Times New Roman"/>
                <a:ea typeface="+mn-ea"/>
                <a:cs typeface="Times New Roman"/>
              </a:rPr>
              <a:t>g</a:t>
            </a:r>
            <a:r>
              <a:rPr sz="2400" spc="-75" dirty="0">
                <a:solidFill>
                  <a:srgbClr val="CCAE79"/>
                </a:solidFill>
                <a:latin typeface="Times New Roman"/>
                <a:ea typeface="+mn-ea"/>
                <a:cs typeface="Times New Roman"/>
              </a:rPr>
              <a:t>n</a:t>
            </a:r>
            <a:r>
              <a:rPr sz="2400" spc="-165" dirty="0">
                <a:solidFill>
                  <a:srgbClr val="CCAE79"/>
                </a:solidFill>
                <a:latin typeface="Times New Roman"/>
                <a:ea typeface="+mn-ea"/>
                <a:cs typeface="Times New Roman"/>
              </a:rPr>
              <a:t>a</a:t>
            </a:r>
            <a:r>
              <a:rPr sz="2400" spc="-130" dirty="0">
                <a:solidFill>
                  <a:srgbClr val="CCAE79"/>
                </a:solidFill>
                <a:latin typeface="Times New Roman"/>
                <a:ea typeface="+mn-ea"/>
                <a:cs typeface="Times New Roman"/>
              </a:rPr>
              <a:t>g</a:t>
            </a:r>
            <a:r>
              <a:rPr sz="2400" spc="-110" dirty="0">
                <a:solidFill>
                  <a:srgbClr val="CCAE79"/>
                </a:solidFill>
                <a:latin typeface="Times New Roman"/>
                <a:ea typeface="+mn-ea"/>
                <a:cs typeface="Times New Roman"/>
              </a:rPr>
              <a:t>e</a:t>
            </a:r>
            <a:endParaRPr sz="2400" dirty="0">
              <a:solidFill>
                <a:srgbClr val="CCAE79"/>
              </a:solidFill>
              <a:latin typeface="Times New Roman"/>
              <a:ea typeface="+mn-ea"/>
              <a:cs typeface="Times New Roman"/>
            </a:endParaRPr>
          </a:p>
          <a:p>
            <a:pPr marL="226060" indent="-213360" fontAlgn="auto">
              <a:spcBef>
                <a:spcPts val="1200"/>
              </a:spcBef>
              <a:spcAft>
                <a:spcPts val="0"/>
              </a:spcAft>
              <a:buClr>
                <a:srgbClr val="DADADA"/>
              </a:buClr>
              <a:buFont typeface="Courier New"/>
              <a:buChar char="o"/>
              <a:tabLst>
                <a:tab pos="226060" algn="l"/>
              </a:tabLst>
              <a:defRPr/>
            </a:pPr>
            <a:r>
              <a:rPr sz="2400" spc="-254" dirty="0">
                <a:solidFill>
                  <a:srgbClr val="CCAE79"/>
                </a:solidFill>
                <a:latin typeface="Times New Roman"/>
                <a:ea typeface="+mn-ea"/>
                <a:cs typeface="Times New Roman"/>
              </a:rPr>
              <a:t>P</a:t>
            </a:r>
            <a:r>
              <a:rPr sz="2400" spc="5" dirty="0">
                <a:solidFill>
                  <a:srgbClr val="CCAE79"/>
                </a:solidFill>
                <a:latin typeface="Times New Roman"/>
                <a:ea typeface="+mn-ea"/>
                <a:cs typeface="Times New Roman"/>
              </a:rPr>
              <a:t>r</a:t>
            </a:r>
            <a:r>
              <a:rPr sz="2400" spc="-55" dirty="0">
                <a:solidFill>
                  <a:srgbClr val="CCAE79"/>
                </a:solidFill>
                <a:latin typeface="Times New Roman"/>
                <a:ea typeface="+mn-ea"/>
                <a:cs typeface="Times New Roman"/>
              </a:rPr>
              <a:t>o</a:t>
            </a:r>
            <a:r>
              <a:rPr sz="2400" spc="-60" dirty="0">
                <a:solidFill>
                  <a:srgbClr val="CCAE79"/>
                </a:solidFill>
                <a:latin typeface="Times New Roman"/>
                <a:ea typeface="+mn-ea"/>
                <a:cs typeface="Times New Roman"/>
              </a:rPr>
              <a:t>mo</a:t>
            </a:r>
            <a:r>
              <a:rPr sz="2400" spc="70" dirty="0">
                <a:solidFill>
                  <a:srgbClr val="CCAE79"/>
                </a:solidFill>
                <a:latin typeface="Times New Roman"/>
                <a:ea typeface="+mn-ea"/>
                <a:cs typeface="Times New Roman"/>
              </a:rPr>
              <a:t>t</a:t>
            </a:r>
            <a:r>
              <a:rPr sz="2400" spc="-15" dirty="0">
                <a:solidFill>
                  <a:srgbClr val="CCAE79"/>
                </a:solidFill>
                <a:latin typeface="Times New Roman"/>
                <a:ea typeface="+mn-ea"/>
                <a:cs typeface="Times New Roman"/>
              </a:rPr>
              <a:t>i</a:t>
            </a:r>
            <a:r>
              <a:rPr sz="2400" spc="-55" dirty="0">
                <a:solidFill>
                  <a:srgbClr val="CCAE79"/>
                </a:solidFill>
                <a:latin typeface="Times New Roman"/>
                <a:ea typeface="+mn-ea"/>
                <a:cs typeface="Times New Roman"/>
              </a:rPr>
              <a:t>o</a:t>
            </a:r>
            <a:r>
              <a:rPr sz="2400" spc="-75" dirty="0">
                <a:solidFill>
                  <a:srgbClr val="CCAE79"/>
                </a:solidFill>
                <a:latin typeface="Times New Roman"/>
                <a:ea typeface="+mn-ea"/>
                <a:cs typeface="Times New Roman"/>
              </a:rPr>
              <a:t>n</a:t>
            </a:r>
            <a:r>
              <a:rPr sz="2400" spc="-140" dirty="0">
                <a:solidFill>
                  <a:srgbClr val="CCAE79"/>
                </a:solidFill>
                <a:latin typeface="Times New Roman"/>
                <a:ea typeface="+mn-ea"/>
                <a:cs typeface="Times New Roman"/>
              </a:rPr>
              <a:t>a</a:t>
            </a:r>
            <a:r>
              <a:rPr sz="2400" dirty="0">
                <a:solidFill>
                  <a:srgbClr val="CCAE79"/>
                </a:solidFill>
                <a:latin typeface="Times New Roman"/>
                <a:ea typeface="+mn-ea"/>
                <a:cs typeface="Times New Roman"/>
              </a:rPr>
              <a:t>l</a:t>
            </a:r>
            <a:r>
              <a:rPr sz="2400" spc="-100" dirty="0">
                <a:solidFill>
                  <a:srgbClr val="CCAE79"/>
                </a:solidFill>
                <a:latin typeface="Times New Roman"/>
                <a:ea typeface="+mn-ea"/>
                <a:cs typeface="Times New Roman"/>
              </a:rPr>
              <a:t> </a:t>
            </a:r>
            <a:r>
              <a:rPr sz="2400" spc="-80" dirty="0">
                <a:solidFill>
                  <a:srgbClr val="CCAE79"/>
                </a:solidFill>
                <a:latin typeface="Times New Roman"/>
                <a:ea typeface="+mn-ea"/>
                <a:cs typeface="Times New Roman"/>
              </a:rPr>
              <a:t>p</a:t>
            </a:r>
            <a:r>
              <a:rPr sz="2400" spc="-70" dirty="0">
                <a:solidFill>
                  <a:srgbClr val="CCAE79"/>
                </a:solidFill>
                <a:latin typeface="Times New Roman"/>
                <a:ea typeface="+mn-ea"/>
                <a:cs typeface="Times New Roman"/>
              </a:rPr>
              <a:t>r</a:t>
            </a:r>
            <a:r>
              <a:rPr sz="2400" spc="-80" dirty="0">
                <a:solidFill>
                  <a:srgbClr val="CCAE79"/>
                </a:solidFill>
                <a:latin typeface="Times New Roman"/>
                <a:ea typeface="+mn-ea"/>
                <a:cs typeface="Times New Roman"/>
              </a:rPr>
              <a:t>e</a:t>
            </a:r>
            <a:r>
              <a:rPr sz="2400" spc="-60" dirty="0">
                <a:solidFill>
                  <a:srgbClr val="CCAE79"/>
                </a:solidFill>
                <a:latin typeface="Times New Roman"/>
                <a:ea typeface="+mn-ea"/>
                <a:cs typeface="Times New Roman"/>
              </a:rPr>
              <a:t>s</a:t>
            </a:r>
            <a:r>
              <a:rPr sz="2400" spc="-95" dirty="0">
                <a:solidFill>
                  <a:srgbClr val="CCAE79"/>
                </a:solidFill>
                <a:latin typeface="Times New Roman"/>
                <a:ea typeface="+mn-ea"/>
                <a:cs typeface="Times New Roman"/>
              </a:rPr>
              <a:t>en</a:t>
            </a:r>
            <a:r>
              <a:rPr sz="2400" spc="-100" dirty="0">
                <a:solidFill>
                  <a:srgbClr val="CCAE79"/>
                </a:solidFill>
                <a:latin typeface="Times New Roman"/>
                <a:ea typeface="+mn-ea"/>
                <a:cs typeface="Times New Roman"/>
              </a:rPr>
              <a:t>c</a:t>
            </a:r>
            <a:r>
              <a:rPr sz="2400" spc="-90" dirty="0">
                <a:solidFill>
                  <a:srgbClr val="CCAE79"/>
                </a:solidFill>
                <a:latin typeface="Times New Roman"/>
                <a:ea typeface="+mn-ea"/>
                <a:cs typeface="Times New Roman"/>
              </a:rPr>
              <a:t>e</a:t>
            </a:r>
            <a:r>
              <a:rPr sz="2400" spc="-150" dirty="0">
                <a:solidFill>
                  <a:srgbClr val="CCAE79"/>
                </a:solidFill>
                <a:latin typeface="Times New Roman"/>
                <a:ea typeface="+mn-ea"/>
                <a:cs typeface="Times New Roman"/>
              </a:rPr>
              <a:t> </a:t>
            </a:r>
            <a:r>
              <a:rPr sz="2400" spc="-105" dirty="0">
                <a:solidFill>
                  <a:srgbClr val="CCAE79"/>
                </a:solidFill>
                <a:latin typeface="Times New Roman"/>
                <a:ea typeface="+mn-ea"/>
                <a:cs typeface="Times New Roman"/>
              </a:rPr>
              <a:t>o</a:t>
            </a:r>
            <a:r>
              <a:rPr sz="2400" spc="-90" dirty="0">
                <a:solidFill>
                  <a:srgbClr val="CCAE79"/>
                </a:solidFill>
                <a:latin typeface="Times New Roman"/>
                <a:ea typeface="+mn-ea"/>
                <a:cs typeface="Times New Roman"/>
              </a:rPr>
              <a:t>n</a:t>
            </a:r>
            <a:r>
              <a:rPr sz="2400" spc="-25" dirty="0">
                <a:solidFill>
                  <a:srgbClr val="CCAE79"/>
                </a:solidFill>
                <a:latin typeface="Times New Roman"/>
                <a:ea typeface="+mn-ea"/>
                <a:cs typeface="Times New Roman"/>
              </a:rPr>
              <a:t> </a:t>
            </a:r>
            <a:r>
              <a:rPr sz="2400" spc="-30" dirty="0">
                <a:solidFill>
                  <a:srgbClr val="CCAE79"/>
                </a:solidFill>
                <a:latin typeface="Times New Roman"/>
                <a:ea typeface="+mn-ea"/>
                <a:cs typeface="Times New Roman"/>
              </a:rPr>
              <a:t>w</a:t>
            </a:r>
            <a:r>
              <a:rPr sz="2400" spc="-110" dirty="0">
                <a:solidFill>
                  <a:srgbClr val="CCAE79"/>
                </a:solidFill>
                <a:latin typeface="Times New Roman"/>
                <a:ea typeface="+mn-ea"/>
                <a:cs typeface="Times New Roman"/>
              </a:rPr>
              <a:t>e</a:t>
            </a:r>
            <a:r>
              <a:rPr sz="2400" spc="-75" dirty="0">
                <a:solidFill>
                  <a:srgbClr val="CCAE79"/>
                </a:solidFill>
                <a:latin typeface="Times New Roman"/>
                <a:ea typeface="+mn-ea"/>
                <a:cs typeface="Times New Roman"/>
              </a:rPr>
              <a:t>b</a:t>
            </a:r>
            <a:r>
              <a:rPr sz="2400" spc="-185" dirty="0">
                <a:solidFill>
                  <a:srgbClr val="CCAE79"/>
                </a:solidFill>
                <a:latin typeface="Times New Roman"/>
                <a:ea typeface="+mn-ea"/>
                <a:cs typeface="Times New Roman"/>
              </a:rPr>
              <a:t>s</a:t>
            </a:r>
            <a:r>
              <a:rPr sz="2400" spc="-15" dirty="0">
                <a:solidFill>
                  <a:srgbClr val="CCAE79"/>
                </a:solidFill>
                <a:latin typeface="Times New Roman"/>
                <a:ea typeface="+mn-ea"/>
                <a:cs typeface="Times New Roman"/>
              </a:rPr>
              <a:t>i</a:t>
            </a:r>
            <a:r>
              <a:rPr sz="2400" spc="95" dirty="0">
                <a:solidFill>
                  <a:srgbClr val="CCAE79"/>
                </a:solidFill>
                <a:latin typeface="Times New Roman"/>
                <a:ea typeface="+mn-ea"/>
                <a:cs typeface="Times New Roman"/>
              </a:rPr>
              <a:t>t</a:t>
            </a:r>
            <a:r>
              <a:rPr sz="2400" spc="-110" dirty="0">
                <a:solidFill>
                  <a:srgbClr val="CCAE79"/>
                </a:solidFill>
                <a:latin typeface="Times New Roman"/>
                <a:ea typeface="+mn-ea"/>
                <a:cs typeface="Times New Roman"/>
              </a:rPr>
              <a:t>e</a:t>
            </a:r>
            <a:r>
              <a:rPr sz="2400" spc="-85" dirty="0">
                <a:solidFill>
                  <a:srgbClr val="CCAE79"/>
                </a:solidFill>
                <a:latin typeface="Times New Roman"/>
                <a:ea typeface="+mn-ea"/>
                <a:cs typeface="Times New Roman"/>
              </a:rPr>
              <a:t> </a:t>
            </a:r>
            <a:r>
              <a:rPr sz="2400" spc="-70" dirty="0">
                <a:solidFill>
                  <a:srgbClr val="CCAE79"/>
                </a:solidFill>
                <a:latin typeface="Times New Roman"/>
                <a:ea typeface="+mn-ea"/>
                <a:cs typeface="Times New Roman"/>
              </a:rPr>
              <a:t>a</a:t>
            </a:r>
            <a:r>
              <a:rPr sz="2400" spc="-95" dirty="0">
                <a:solidFill>
                  <a:srgbClr val="CCAE79"/>
                </a:solidFill>
                <a:latin typeface="Times New Roman"/>
                <a:ea typeface="+mn-ea"/>
                <a:cs typeface="Times New Roman"/>
              </a:rPr>
              <a:t>n</a:t>
            </a:r>
            <a:r>
              <a:rPr sz="2400" spc="-90" dirty="0">
                <a:solidFill>
                  <a:srgbClr val="CCAE79"/>
                </a:solidFill>
                <a:latin typeface="Times New Roman"/>
                <a:ea typeface="+mn-ea"/>
                <a:cs typeface="Times New Roman"/>
              </a:rPr>
              <a:t>d </a:t>
            </a:r>
            <a:r>
              <a:rPr sz="2400" spc="-150" dirty="0">
                <a:solidFill>
                  <a:srgbClr val="CCAE79"/>
                </a:solidFill>
                <a:latin typeface="Times New Roman"/>
                <a:ea typeface="+mn-ea"/>
                <a:cs typeface="Times New Roman"/>
              </a:rPr>
              <a:t>c</a:t>
            </a:r>
            <a:r>
              <a:rPr sz="2400" spc="-55" dirty="0">
                <a:solidFill>
                  <a:srgbClr val="CCAE79"/>
                </a:solidFill>
                <a:latin typeface="Times New Roman"/>
                <a:ea typeface="+mn-ea"/>
                <a:cs typeface="Times New Roman"/>
              </a:rPr>
              <a:t>o</a:t>
            </a:r>
            <a:r>
              <a:rPr sz="2400" spc="-15" dirty="0">
                <a:solidFill>
                  <a:srgbClr val="CCAE79"/>
                </a:solidFill>
                <a:latin typeface="Times New Roman"/>
                <a:ea typeface="+mn-ea"/>
                <a:cs typeface="Times New Roman"/>
              </a:rPr>
              <a:t>l</a:t>
            </a:r>
            <a:r>
              <a:rPr sz="2400" dirty="0">
                <a:solidFill>
                  <a:srgbClr val="CCAE79"/>
                </a:solidFill>
                <a:latin typeface="Times New Roman"/>
                <a:ea typeface="+mn-ea"/>
                <a:cs typeface="Times New Roman"/>
              </a:rPr>
              <a:t>l</a:t>
            </a:r>
            <a:r>
              <a:rPr sz="2400" spc="-140" dirty="0">
                <a:solidFill>
                  <a:srgbClr val="CCAE79"/>
                </a:solidFill>
                <a:latin typeface="Times New Roman"/>
                <a:ea typeface="+mn-ea"/>
                <a:cs typeface="Times New Roman"/>
              </a:rPr>
              <a:t>a</a:t>
            </a:r>
            <a:r>
              <a:rPr sz="2400" spc="70" dirty="0">
                <a:solidFill>
                  <a:srgbClr val="CCAE79"/>
                </a:solidFill>
                <a:latin typeface="Times New Roman"/>
                <a:ea typeface="+mn-ea"/>
                <a:cs typeface="Times New Roman"/>
              </a:rPr>
              <a:t>t</a:t>
            </a:r>
            <a:r>
              <a:rPr sz="2400" spc="-85" dirty="0">
                <a:solidFill>
                  <a:srgbClr val="CCAE79"/>
                </a:solidFill>
                <a:latin typeface="Times New Roman"/>
                <a:ea typeface="+mn-ea"/>
                <a:cs typeface="Times New Roman"/>
              </a:rPr>
              <a:t>e</a:t>
            </a:r>
            <a:r>
              <a:rPr sz="2400" spc="15" dirty="0">
                <a:solidFill>
                  <a:srgbClr val="CCAE79"/>
                </a:solidFill>
                <a:latin typeface="Times New Roman"/>
                <a:ea typeface="+mn-ea"/>
                <a:cs typeface="Times New Roman"/>
              </a:rPr>
              <a:t>r</a:t>
            </a:r>
            <a:r>
              <a:rPr sz="2400" spc="-140" dirty="0">
                <a:solidFill>
                  <a:srgbClr val="CCAE79"/>
                </a:solidFill>
                <a:latin typeface="Times New Roman"/>
                <a:ea typeface="+mn-ea"/>
                <a:cs typeface="Times New Roman"/>
              </a:rPr>
              <a:t>a</a:t>
            </a:r>
            <a:r>
              <a:rPr sz="2400" dirty="0">
                <a:solidFill>
                  <a:srgbClr val="CCAE79"/>
                </a:solidFill>
                <a:latin typeface="Times New Roman"/>
                <a:ea typeface="+mn-ea"/>
                <a:cs typeface="Times New Roman"/>
              </a:rPr>
              <a:t>l</a:t>
            </a:r>
            <a:r>
              <a:rPr sz="2400" spc="-100" dirty="0">
                <a:solidFill>
                  <a:srgbClr val="CCAE79"/>
                </a:solidFill>
                <a:latin typeface="Times New Roman"/>
                <a:ea typeface="+mn-ea"/>
                <a:cs typeface="Times New Roman"/>
              </a:rPr>
              <a:t> </a:t>
            </a:r>
            <a:r>
              <a:rPr sz="2400" spc="-50" dirty="0">
                <a:solidFill>
                  <a:srgbClr val="CCAE79"/>
                </a:solidFill>
                <a:latin typeface="Times New Roman"/>
                <a:ea typeface="+mn-ea"/>
                <a:cs typeface="Times New Roman"/>
              </a:rPr>
              <a:t>m</a:t>
            </a:r>
            <a:r>
              <a:rPr sz="2400" spc="-140" dirty="0">
                <a:solidFill>
                  <a:srgbClr val="CCAE79"/>
                </a:solidFill>
                <a:latin typeface="Times New Roman"/>
                <a:ea typeface="+mn-ea"/>
                <a:cs typeface="Times New Roman"/>
              </a:rPr>
              <a:t>a</a:t>
            </a:r>
            <a:r>
              <a:rPr sz="2400" spc="85" dirty="0">
                <a:solidFill>
                  <a:srgbClr val="CCAE79"/>
                </a:solidFill>
                <a:latin typeface="Times New Roman"/>
                <a:ea typeface="+mn-ea"/>
                <a:cs typeface="Times New Roman"/>
              </a:rPr>
              <a:t>t</a:t>
            </a:r>
            <a:r>
              <a:rPr sz="2400" spc="-110" dirty="0">
                <a:solidFill>
                  <a:srgbClr val="CCAE79"/>
                </a:solidFill>
                <a:latin typeface="Times New Roman"/>
                <a:ea typeface="+mn-ea"/>
                <a:cs typeface="Times New Roman"/>
              </a:rPr>
              <a:t>e</a:t>
            </a:r>
            <a:r>
              <a:rPr sz="2400" spc="5" dirty="0">
                <a:solidFill>
                  <a:srgbClr val="CCAE79"/>
                </a:solidFill>
                <a:latin typeface="Times New Roman"/>
                <a:ea typeface="+mn-ea"/>
                <a:cs typeface="Times New Roman"/>
              </a:rPr>
              <a:t>r</a:t>
            </a:r>
            <a:r>
              <a:rPr sz="2400" spc="-5" dirty="0">
                <a:solidFill>
                  <a:srgbClr val="CCAE79"/>
                </a:solidFill>
                <a:latin typeface="Times New Roman"/>
                <a:ea typeface="+mn-ea"/>
                <a:cs typeface="Times New Roman"/>
              </a:rPr>
              <a:t>i</a:t>
            </a:r>
            <a:r>
              <a:rPr sz="2400" spc="-140" dirty="0">
                <a:solidFill>
                  <a:srgbClr val="CCAE79"/>
                </a:solidFill>
                <a:latin typeface="Times New Roman"/>
                <a:ea typeface="+mn-ea"/>
                <a:cs typeface="Times New Roman"/>
              </a:rPr>
              <a:t>a</a:t>
            </a:r>
            <a:r>
              <a:rPr sz="2400" spc="-15" dirty="0">
                <a:solidFill>
                  <a:srgbClr val="CCAE79"/>
                </a:solidFill>
                <a:latin typeface="Times New Roman"/>
                <a:ea typeface="+mn-ea"/>
                <a:cs typeface="Times New Roman"/>
              </a:rPr>
              <a:t>l</a:t>
            </a:r>
            <a:r>
              <a:rPr sz="2400" spc="-185" dirty="0">
                <a:solidFill>
                  <a:srgbClr val="CCAE79"/>
                </a:solidFill>
                <a:latin typeface="Times New Roman"/>
                <a:ea typeface="+mn-ea"/>
                <a:cs typeface="Times New Roman"/>
              </a:rPr>
              <a:t>s</a:t>
            </a:r>
            <a:endParaRPr sz="2400" dirty="0">
              <a:solidFill>
                <a:srgbClr val="CCAE79"/>
              </a:solidFill>
              <a:latin typeface="Times New Roman"/>
              <a:ea typeface="+mn-ea"/>
              <a:cs typeface="Times New Roman"/>
            </a:endParaRPr>
          </a:p>
          <a:p>
            <a:pPr marL="226060" indent="-213360" fontAlgn="auto">
              <a:spcBef>
                <a:spcPts val="1200"/>
              </a:spcBef>
              <a:spcAft>
                <a:spcPts val="0"/>
              </a:spcAft>
              <a:buClr>
                <a:srgbClr val="DADADA"/>
              </a:buClr>
              <a:buFont typeface="Courier New"/>
              <a:buChar char="o"/>
              <a:tabLst>
                <a:tab pos="226060" algn="l"/>
              </a:tabLst>
              <a:defRPr/>
            </a:pPr>
            <a:r>
              <a:rPr sz="2400" spc="-150" dirty="0">
                <a:solidFill>
                  <a:srgbClr val="CCAE79"/>
                </a:solidFill>
                <a:latin typeface="Times New Roman"/>
                <a:ea typeface="+mn-ea"/>
                <a:cs typeface="Times New Roman"/>
              </a:rPr>
              <a:t>N</a:t>
            </a:r>
            <a:r>
              <a:rPr sz="2400" spc="-110" dirty="0">
                <a:solidFill>
                  <a:srgbClr val="CCAE79"/>
                </a:solidFill>
                <a:latin typeface="Times New Roman"/>
                <a:ea typeface="+mn-ea"/>
                <a:cs typeface="Times New Roman"/>
              </a:rPr>
              <a:t>e</a:t>
            </a:r>
            <a:r>
              <a:rPr sz="2400" spc="70" dirty="0">
                <a:solidFill>
                  <a:srgbClr val="CCAE79"/>
                </a:solidFill>
                <a:latin typeface="Times New Roman"/>
                <a:ea typeface="+mn-ea"/>
                <a:cs typeface="Times New Roman"/>
              </a:rPr>
              <a:t>t</a:t>
            </a:r>
            <a:r>
              <a:rPr sz="2400" spc="-5" dirty="0">
                <a:solidFill>
                  <a:srgbClr val="CCAE79"/>
                </a:solidFill>
                <a:latin typeface="Times New Roman"/>
                <a:ea typeface="+mn-ea"/>
                <a:cs typeface="Times New Roman"/>
              </a:rPr>
              <a:t>w</a:t>
            </a:r>
            <a:r>
              <a:rPr sz="2400" spc="-55" dirty="0">
                <a:solidFill>
                  <a:srgbClr val="CCAE79"/>
                </a:solidFill>
                <a:latin typeface="Times New Roman"/>
                <a:ea typeface="+mn-ea"/>
                <a:cs typeface="Times New Roman"/>
              </a:rPr>
              <a:t>o</a:t>
            </a:r>
            <a:r>
              <a:rPr sz="2400" spc="5" dirty="0">
                <a:solidFill>
                  <a:srgbClr val="CCAE79"/>
                </a:solidFill>
                <a:latin typeface="Times New Roman"/>
                <a:ea typeface="+mn-ea"/>
                <a:cs typeface="Times New Roman"/>
              </a:rPr>
              <a:t>r</a:t>
            </a:r>
            <a:r>
              <a:rPr sz="2400" spc="-100" dirty="0">
                <a:solidFill>
                  <a:srgbClr val="CCAE79"/>
                </a:solidFill>
                <a:latin typeface="Times New Roman"/>
                <a:ea typeface="+mn-ea"/>
                <a:cs typeface="Times New Roman"/>
              </a:rPr>
              <a:t>k</a:t>
            </a:r>
            <a:r>
              <a:rPr sz="2400" spc="-15" dirty="0">
                <a:solidFill>
                  <a:srgbClr val="CCAE79"/>
                </a:solidFill>
                <a:latin typeface="Times New Roman"/>
                <a:ea typeface="+mn-ea"/>
                <a:cs typeface="Times New Roman"/>
              </a:rPr>
              <a:t>i</a:t>
            </a:r>
            <a:r>
              <a:rPr sz="2400" spc="-75" dirty="0">
                <a:solidFill>
                  <a:srgbClr val="CCAE79"/>
                </a:solidFill>
                <a:latin typeface="Times New Roman"/>
                <a:ea typeface="+mn-ea"/>
                <a:cs typeface="Times New Roman"/>
              </a:rPr>
              <a:t>n</a:t>
            </a:r>
            <a:r>
              <a:rPr sz="2400" spc="-135" dirty="0">
                <a:solidFill>
                  <a:srgbClr val="CCAE79"/>
                </a:solidFill>
                <a:latin typeface="Times New Roman"/>
                <a:ea typeface="+mn-ea"/>
                <a:cs typeface="Times New Roman"/>
              </a:rPr>
              <a:t>g</a:t>
            </a:r>
            <a:r>
              <a:rPr sz="2400" spc="-80" dirty="0">
                <a:solidFill>
                  <a:srgbClr val="CCAE79"/>
                </a:solidFill>
                <a:latin typeface="Times New Roman"/>
                <a:ea typeface="+mn-ea"/>
                <a:cs typeface="Times New Roman"/>
              </a:rPr>
              <a:t> </a:t>
            </a:r>
            <a:r>
              <a:rPr sz="2400" spc="-55" dirty="0">
                <a:solidFill>
                  <a:srgbClr val="CCAE79"/>
                </a:solidFill>
                <a:latin typeface="Times New Roman"/>
                <a:ea typeface="+mn-ea"/>
                <a:cs typeface="Times New Roman"/>
              </a:rPr>
              <a:t>o</a:t>
            </a:r>
            <a:r>
              <a:rPr sz="2400" spc="-75" dirty="0">
                <a:solidFill>
                  <a:srgbClr val="CCAE79"/>
                </a:solidFill>
                <a:latin typeface="Times New Roman"/>
                <a:ea typeface="+mn-ea"/>
                <a:cs typeface="Times New Roman"/>
              </a:rPr>
              <a:t>pp</a:t>
            </a:r>
            <a:r>
              <a:rPr sz="2400" spc="-35" dirty="0">
                <a:solidFill>
                  <a:srgbClr val="CCAE79"/>
                </a:solidFill>
                <a:latin typeface="Times New Roman"/>
                <a:ea typeface="+mn-ea"/>
                <a:cs typeface="Times New Roman"/>
              </a:rPr>
              <a:t>o</a:t>
            </a:r>
            <a:r>
              <a:rPr sz="2400" spc="5" dirty="0">
                <a:solidFill>
                  <a:srgbClr val="CCAE79"/>
                </a:solidFill>
                <a:latin typeface="Times New Roman"/>
                <a:ea typeface="+mn-ea"/>
                <a:cs typeface="Times New Roman"/>
              </a:rPr>
              <a:t>r</a:t>
            </a:r>
            <a:r>
              <a:rPr sz="2400" spc="70" dirty="0">
                <a:solidFill>
                  <a:srgbClr val="CCAE79"/>
                </a:solidFill>
                <a:latin typeface="Times New Roman"/>
                <a:ea typeface="+mn-ea"/>
                <a:cs typeface="Times New Roman"/>
              </a:rPr>
              <a:t>t</a:t>
            </a:r>
            <a:r>
              <a:rPr sz="2400" spc="-75" dirty="0">
                <a:solidFill>
                  <a:srgbClr val="CCAE79"/>
                </a:solidFill>
                <a:latin typeface="Times New Roman"/>
                <a:ea typeface="+mn-ea"/>
                <a:cs typeface="Times New Roman"/>
              </a:rPr>
              <a:t>un</a:t>
            </a:r>
            <a:r>
              <a:rPr sz="2400" spc="-15" dirty="0">
                <a:solidFill>
                  <a:srgbClr val="CCAE79"/>
                </a:solidFill>
                <a:latin typeface="Times New Roman"/>
                <a:ea typeface="+mn-ea"/>
                <a:cs typeface="Times New Roman"/>
              </a:rPr>
              <a:t>i</a:t>
            </a:r>
            <a:r>
              <a:rPr sz="2400" spc="85" dirty="0">
                <a:solidFill>
                  <a:srgbClr val="CCAE79"/>
                </a:solidFill>
                <a:latin typeface="Times New Roman"/>
                <a:ea typeface="+mn-ea"/>
                <a:cs typeface="Times New Roman"/>
              </a:rPr>
              <a:t>t</a:t>
            </a:r>
            <a:r>
              <a:rPr sz="2400" spc="10" dirty="0">
                <a:solidFill>
                  <a:srgbClr val="CCAE79"/>
                </a:solidFill>
                <a:latin typeface="Times New Roman"/>
                <a:ea typeface="+mn-ea"/>
                <a:cs typeface="Times New Roman"/>
              </a:rPr>
              <a:t>i</a:t>
            </a:r>
            <a:r>
              <a:rPr sz="2400" spc="-110" dirty="0">
                <a:solidFill>
                  <a:srgbClr val="CCAE79"/>
                </a:solidFill>
                <a:latin typeface="Times New Roman"/>
                <a:ea typeface="+mn-ea"/>
                <a:cs typeface="Times New Roman"/>
              </a:rPr>
              <a:t>e</a:t>
            </a:r>
            <a:r>
              <a:rPr sz="2400" spc="-185" dirty="0">
                <a:solidFill>
                  <a:srgbClr val="CCAE79"/>
                </a:solidFill>
                <a:latin typeface="Times New Roman"/>
                <a:ea typeface="+mn-ea"/>
                <a:cs typeface="Times New Roman"/>
              </a:rPr>
              <a:t>s</a:t>
            </a:r>
            <a:r>
              <a:rPr sz="2400" spc="-85" dirty="0">
                <a:solidFill>
                  <a:srgbClr val="CCAE79"/>
                </a:solidFill>
                <a:latin typeface="Times New Roman"/>
                <a:ea typeface="+mn-ea"/>
                <a:cs typeface="Times New Roman"/>
              </a:rPr>
              <a:t> </a:t>
            </a:r>
            <a:r>
              <a:rPr sz="2400" spc="-30" dirty="0">
                <a:solidFill>
                  <a:srgbClr val="CCAE79"/>
                </a:solidFill>
                <a:latin typeface="Times New Roman"/>
                <a:ea typeface="+mn-ea"/>
                <a:cs typeface="Times New Roman"/>
              </a:rPr>
              <a:t>w</a:t>
            </a:r>
            <a:r>
              <a:rPr sz="2400" spc="-15" dirty="0">
                <a:solidFill>
                  <a:srgbClr val="CCAE79"/>
                </a:solidFill>
                <a:latin typeface="Times New Roman"/>
                <a:ea typeface="+mn-ea"/>
                <a:cs typeface="Times New Roman"/>
              </a:rPr>
              <a:t>i</a:t>
            </a:r>
            <a:r>
              <a:rPr sz="2400" spc="-20" dirty="0">
                <a:solidFill>
                  <a:srgbClr val="CCAE79"/>
                </a:solidFill>
                <a:latin typeface="Times New Roman"/>
                <a:ea typeface="+mn-ea"/>
                <a:cs typeface="Times New Roman"/>
              </a:rPr>
              <a:t>t</a:t>
            </a:r>
            <a:r>
              <a:rPr sz="2400" spc="-10" dirty="0">
                <a:solidFill>
                  <a:srgbClr val="CCAE79"/>
                </a:solidFill>
                <a:latin typeface="Times New Roman"/>
                <a:ea typeface="+mn-ea"/>
                <a:cs typeface="Times New Roman"/>
              </a:rPr>
              <a:t>h</a:t>
            </a:r>
            <a:r>
              <a:rPr sz="2400" spc="-50" dirty="0">
                <a:solidFill>
                  <a:srgbClr val="CCAE79"/>
                </a:solidFill>
                <a:latin typeface="Times New Roman"/>
                <a:ea typeface="+mn-ea"/>
                <a:cs typeface="Times New Roman"/>
              </a:rPr>
              <a:t> </a:t>
            </a:r>
            <a:r>
              <a:rPr sz="2400" spc="-130" dirty="0">
                <a:solidFill>
                  <a:srgbClr val="CCAE79"/>
                </a:solidFill>
                <a:latin typeface="Times New Roman"/>
                <a:ea typeface="+mn-ea"/>
                <a:cs typeface="Times New Roman"/>
              </a:rPr>
              <a:t>c</a:t>
            </a:r>
            <a:r>
              <a:rPr sz="2400" spc="-100" dirty="0">
                <a:solidFill>
                  <a:srgbClr val="CCAE79"/>
                </a:solidFill>
                <a:latin typeface="Times New Roman"/>
                <a:ea typeface="+mn-ea"/>
                <a:cs typeface="Times New Roman"/>
              </a:rPr>
              <a:t>e</a:t>
            </a:r>
            <a:r>
              <a:rPr sz="2400" spc="-5" dirty="0">
                <a:solidFill>
                  <a:srgbClr val="CCAE79"/>
                </a:solidFill>
                <a:latin typeface="Times New Roman"/>
                <a:ea typeface="+mn-ea"/>
                <a:cs typeface="Times New Roman"/>
              </a:rPr>
              <a:t>l</a:t>
            </a:r>
            <a:r>
              <a:rPr sz="2400" spc="-100" dirty="0">
                <a:solidFill>
                  <a:srgbClr val="CCAE79"/>
                </a:solidFill>
                <a:latin typeface="Times New Roman"/>
                <a:ea typeface="+mn-ea"/>
                <a:cs typeface="Times New Roman"/>
              </a:rPr>
              <a:t>e</a:t>
            </a:r>
            <a:r>
              <a:rPr sz="2400" spc="-75" dirty="0">
                <a:solidFill>
                  <a:srgbClr val="CCAE79"/>
                </a:solidFill>
                <a:latin typeface="Times New Roman"/>
                <a:ea typeface="+mn-ea"/>
                <a:cs typeface="Times New Roman"/>
              </a:rPr>
              <a:t>b</a:t>
            </a:r>
            <a:r>
              <a:rPr sz="2400" spc="15" dirty="0">
                <a:solidFill>
                  <a:srgbClr val="CCAE79"/>
                </a:solidFill>
                <a:latin typeface="Times New Roman"/>
                <a:ea typeface="+mn-ea"/>
                <a:cs typeface="Times New Roman"/>
              </a:rPr>
              <a:t>r</a:t>
            </a:r>
            <a:r>
              <a:rPr sz="2400" spc="-15" dirty="0">
                <a:solidFill>
                  <a:srgbClr val="CCAE79"/>
                </a:solidFill>
                <a:latin typeface="Times New Roman"/>
                <a:ea typeface="+mn-ea"/>
                <a:cs typeface="Times New Roman"/>
              </a:rPr>
              <a:t>i</a:t>
            </a:r>
            <a:r>
              <a:rPr sz="2400" spc="70" dirty="0">
                <a:solidFill>
                  <a:srgbClr val="CCAE79"/>
                </a:solidFill>
                <a:latin typeface="Times New Roman"/>
                <a:ea typeface="+mn-ea"/>
                <a:cs typeface="Times New Roman"/>
              </a:rPr>
              <a:t>t</a:t>
            </a:r>
            <a:r>
              <a:rPr sz="2400" spc="-15" dirty="0">
                <a:solidFill>
                  <a:srgbClr val="CCAE79"/>
                </a:solidFill>
                <a:latin typeface="Times New Roman"/>
                <a:ea typeface="+mn-ea"/>
                <a:cs typeface="Times New Roman"/>
              </a:rPr>
              <a:t>i</a:t>
            </a:r>
            <a:r>
              <a:rPr sz="2400" spc="-110" dirty="0">
                <a:solidFill>
                  <a:srgbClr val="CCAE79"/>
                </a:solidFill>
                <a:latin typeface="Times New Roman"/>
                <a:ea typeface="+mn-ea"/>
                <a:cs typeface="Times New Roman"/>
              </a:rPr>
              <a:t>e</a:t>
            </a:r>
            <a:r>
              <a:rPr sz="2400" spc="-185" dirty="0">
                <a:solidFill>
                  <a:srgbClr val="CCAE79"/>
                </a:solidFill>
                <a:latin typeface="Times New Roman"/>
                <a:ea typeface="+mn-ea"/>
                <a:cs typeface="Times New Roman"/>
              </a:rPr>
              <a:t>s</a:t>
            </a:r>
            <a:endParaRPr sz="2400" dirty="0">
              <a:solidFill>
                <a:srgbClr val="CCAE79"/>
              </a:solidFill>
              <a:latin typeface="Times New Roman"/>
              <a:ea typeface="+mn-ea"/>
              <a:cs typeface="Times New Roman"/>
            </a:endParaRPr>
          </a:p>
          <a:p>
            <a:pPr marL="226060" indent="-213360" fontAlgn="auto">
              <a:spcBef>
                <a:spcPts val="1200"/>
              </a:spcBef>
              <a:spcAft>
                <a:spcPts val="0"/>
              </a:spcAft>
              <a:buClr>
                <a:srgbClr val="DADADA"/>
              </a:buClr>
              <a:buFont typeface="Courier New"/>
              <a:buChar char="o"/>
              <a:tabLst>
                <a:tab pos="226060" algn="l"/>
              </a:tabLst>
              <a:defRPr/>
            </a:pPr>
            <a:r>
              <a:rPr sz="2400" spc="-310" dirty="0">
                <a:solidFill>
                  <a:srgbClr val="CCAE79"/>
                </a:solidFill>
                <a:latin typeface="Times New Roman"/>
                <a:ea typeface="+mn-ea"/>
                <a:cs typeface="Times New Roman"/>
              </a:rPr>
              <a:t>R</a:t>
            </a:r>
            <a:r>
              <a:rPr sz="2400" spc="-15" dirty="0">
                <a:solidFill>
                  <a:srgbClr val="CCAE79"/>
                </a:solidFill>
                <a:latin typeface="Times New Roman"/>
                <a:ea typeface="+mn-ea"/>
                <a:cs typeface="Times New Roman"/>
              </a:rPr>
              <a:t>i</a:t>
            </a:r>
            <a:r>
              <a:rPr sz="2400" spc="-130" dirty="0">
                <a:solidFill>
                  <a:srgbClr val="CCAE79"/>
                </a:solidFill>
                <a:latin typeface="Times New Roman"/>
                <a:ea typeface="+mn-ea"/>
                <a:cs typeface="Times New Roman"/>
              </a:rPr>
              <a:t>g</a:t>
            </a:r>
            <a:r>
              <a:rPr sz="2400" spc="-75" dirty="0">
                <a:solidFill>
                  <a:srgbClr val="CCAE79"/>
                </a:solidFill>
                <a:latin typeface="Times New Roman"/>
                <a:ea typeface="+mn-ea"/>
                <a:cs typeface="Times New Roman"/>
              </a:rPr>
              <a:t>h</a:t>
            </a:r>
            <a:r>
              <a:rPr sz="2400" spc="80" dirty="0">
                <a:solidFill>
                  <a:srgbClr val="CCAE79"/>
                </a:solidFill>
                <a:latin typeface="Times New Roman"/>
                <a:ea typeface="+mn-ea"/>
                <a:cs typeface="Times New Roman"/>
              </a:rPr>
              <a:t>t</a:t>
            </a:r>
            <a:r>
              <a:rPr sz="2400" spc="-95" dirty="0">
                <a:solidFill>
                  <a:srgbClr val="CCAE79"/>
                </a:solidFill>
                <a:latin typeface="Times New Roman"/>
                <a:ea typeface="+mn-ea"/>
                <a:cs typeface="Times New Roman"/>
              </a:rPr>
              <a:t> </a:t>
            </a:r>
            <a:r>
              <a:rPr sz="2400" spc="-20" dirty="0">
                <a:solidFill>
                  <a:srgbClr val="CCAE79"/>
                </a:solidFill>
                <a:latin typeface="Times New Roman"/>
                <a:ea typeface="+mn-ea"/>
                <a:cs typeface="Times New Roman"/>
              </a:rPr>
              <a:t>t</a:t>
            </a:r>
            <a:r>
              <a:rPr sz="2400" spc="-10" dirty="0">
                <a:solidFill>
                  <a:srgbClr val="CCAE79"/>
                </a:solidFill>
                <a:latin typeface="Times New Roman"/>
                <a:ea typeface="+mn-ea"/>
                <a:cs typeface="Times New Roman"/>
              </a:rPr>
              <a:t>o</a:t>
            </a:r>
            <a:r>
              <a:rPr sz="2400" spc="-50" dirty="0">
                <a:solidFill>
                  <a:srgbClr val="CCAE79"/>
                </a:solidFill>
                <a:latin typeface="Times New Roman"/>
                <a:ea typeface="+mn-ea"/>
                <a:cs typeface="Times New Roman"/>
              </a:rPr>
              <a:t> </a:t>
            </a:r>
            <a:r>
              <a:rPr sz="2400" spc="-10" dirty="0">
                <a:solidFill>
                  <a:srgbClr val="CCAE79"/>
                </a:solidFill>
                <a:latin typeface="Times New Roman"/>
                <a:ea typeface="+mn-ea"/>
                <a:cs typeface="Times New Roman"/>
              </a:rPr>
              <a:t>p</a:t>
            </a:r>
            <a:r>
              <a:rPr sz="2400" spc="-40" dirty="0">
                <a:solidFill>
                  <a:srgbClr val="CCAE79"/>
                </a:solidFill>
                <a:latin typeface="Times New Roman"/>
                <a:ea typeface="+mn-ea"/>
                <a:cs typeface="Times New Roman"/>
              </a:rPr>
              <a:t>ro</a:t>
            </a:r>
            <a:r>
              <a:rPr sz="2400" spc="-30" dirty="0">
                <a:solidFill>
                  <a:srgbClr val="CCAE79"/>
                </a:solidFill>
                <a:latin typeface="Times New Roman"/>
                <a:ea typeface="+mn-ea"/>
                <a:cs typeface="Times New Roman"/>
              </a:rPr>
              <a:t>m</a:t>
            </a:r>
            <a:r>
              <a:rPr sz="2400" spc="-45" dirty="0">
                <a:solidFill>
                  <a:srgbClr val="CCAE79"/>
                </a:solidFill>
                <a:latin typeface="Times New Roman"/>
                <a:ea typeface="+mn-ea"/>
                <a:cs typeface="Times New Roman"/>
              </a:rPr>
              <a:t>o</a:t>
            </a:r>
            <a:r>
              <a:rPr sz="2400" spc="-40" dirty="0">
                <a:solidFill>
                  <a:srgbClr val="CCAE79"/>
                </a:solidFill>
                <a:latin typeface="Times New Roman"/>
                <a:ea typeface="+mn-ea"/>
                <a:cs typeface="Times New Roman"/>
              </a:rPr>
              <a:t>t</a:t>
            </a:r>
            <a:r>
              <a:rPr sz="2400" spc="-30" dirty="0">
                <a:solidFill>
                  <a:srgbClr val="CCAE79"/>
                </a:solidFill>
                <a:latin typeface="Times New Roman"/>
                <a:ea typeface="+mn-ea"/>
                <a:cs typeface="Times New Roman"/>
              </a:rPr>
              <a:t>e</a:t>
            </a:r>
            <a:r>
              <a:rPr sz="2400" spc="-90" dirty="0">
                <a:solidFill>
                  <a:srgbClr val="CCAE79"/>
                </a:solidFill>
                <a:latin typeface="Times New Roman"/>
                <a:ea typeface="+mn-ea"/>
                <a:cs typeface="Times New Roman"/>
              </a:rPr>
              <a:t> </a:t>
            </a:r>
            <a:r>
              <a:rPr sz="2400" spc="165" dirty="0">
                <a:solidFill>
                  <a:srgbClr val="CCAE79"/>
                </a:solidFill>
                <a:latin typeface="Times New Roman"/>
                <a:ea typeface="+mn-ea"/>
                <a:cs typeface="Times New Roman"/>
              </a:rPr>
              <a:t>/</a:t>
            </a:r>
            <a:r>
              <a:rPr sz="2400" spc="-80"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c</a:t>
            </a:r>
            <a:r>
              <a:rPr sz="2400" spc="-25" dirty="0">
                <a:solidFill>
                  <a:srgbClr val="CCAE79"/>
                </a:solidFill>
                <a:latin typeface="Times New Roman"/>
                <a:ea typeface="+mn-ea"/>
                <a:cs typeface="Times New Roman"/>
              </a:rPr>
              <a:t>o</a:t>
            </a:r>
            <a:r>
              <a:rPr sz="2400" spc="-5" dirty="0">
                <a:solidFill>
                  <a:srgbClr val="CCAE79"/>
                </a:solidFill>
                <a:latin typeface="Times New Roman"/>
                <a:ea typeface="+mn-ea"/>
                <a:cs typeface="Times New Roman"/>
              </a:rPr>
              <a:t>-</a:t>
            </a:r>
            <a:r>
              <a:rPr sz="2400" spc="-15" dirty="0">
                <a:solidFill>
                  <a:srgbClr val="CCAE79"/>
                </a:solidFill>
                <a:latin typeface="Times New Roman"/>
                <a:ea typeface="+mn-ea"/>
                <a:cs typeface="Times New Roman"/>
              </a:rPr>
              <a:t>b</a:t>
            </a:r>
            <a:r>
              <a:rPr sz="2400" spc="-25" dirty="0">
                <a:solidFill>
                  <a:srgbClr val="CCAE79"/>
                </a:solidFill>
                <a:latin typeface="Times New Roman"/>
                <a:ea typeface="+mn-ea"/>
                <a:cs typeface="Times New Roman"/>
              </a:rPr>
              <a:t>r</a:t>
            </a:r>
            <a:r>
              <a:rPr sz="2400" spc="-15" dirty="0">
                <a:solidFill>
                  <a:srgbClr val="CCAE79"/>
                </a:solidFill>
                <a:latin typeface="Times New Roman"/>
                <a:ea typeface="+mn-ea"/>
                <a:cs typeface="Times New Roman"/>
              </a:rPr>
              <a:t>an</a:t>
            </a:r>
            <a:r>
              <a:rPr sz="2400" spc="-10" dirty="0">
                <a:solidFill>
                  <a:srgbClr val="CCAE79"/>
                </a:solidFill>
                <a:latin typeface="Times New Roman"/>
                <a:ea typeface="+mn-ea"/>
                <a:cs typeface="Times New Roman"/>
              </a:rPr>
              <a:t>d</a:t>
            </a:r>
            <a:endParaRPr sz="2400" dirty="0">
              <a:solidFill>
                <a:srgbClr val="CCAE79"/>
              </a:solidFill>
              <a:latin typeface="Times New Roman"/>
              <a:ea typeface="+mn-ea"/>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object 3"/>
          <p:cNvSpPr>
            <a:spLocks noChangeArrowheads="1"/>
          </p:cNvSpPr>
          <p:nvPr/>
        </p:nvSpPr>
        <p:spPr bwMode="auto">
          <a:xfrm>
            <a:off x="609600" y="3124200"/>
            <a:ext cx="990600" cy="10668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9458" name="object 4"/>
          <p:cNvSpPr>
            <a:spLocks noChangeArrowheads="1"/>
          </p:cNvSpPr>
          <p:nvPr/>
        </p:nvSpPr>
        <p:spPr bwMode="auto">
          <a:xfrm>
            <a:off x="457200" y="5181600"/>
            <a:ext cx="1141413" cy="12144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9459" name="object 5"/>
          <p:cNvSpPr>
            <a:spLocks noChangeArrowheads="1"/>
          </p:cNvSpPr>
          <p:nvPr/>
        </p:nvSpPr>
        <p:spPr bwMode="auto">
          <a:xfrm>
            <a:off x="533400" y="4114800"/>
            <a:ext cx="1066800" cy="914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9460" name="object 6"/>
          <p:cNvSpPr>
            <a:spLocks noChangeArrowheads="1"/>
          </p:cNvSpPr>
          <p:nvPr/>
        </p:nvSpPr>
        <p:spPr bwMode="auto">
          <a:xfrm>
            <a:off x="609600" y="7772400"/>
            <a:ext cx="760413" cy="67945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9461" name="object 7"/>
          <p:cNvSpPr>
            <a:spLocks noChangeArrowheads="1"/>
          </p:cNvSpPr>
          <p:nvPr/>
        </p:nvSpPr>
        <p:spPr bwMode="auto">
          <a:xfrm>
            <a:off x="609600" y="8839200"/>
            <a:ext cx="760413" cy="83661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9462" name="object 8"/>
          <p:cNvSpPr>
            <a:spLocks noChangeArrowheads="1"/>
          </p:cNvSpPr>
          <p:nvPr/>
        </p:nvSpPr>
        <p:spPr bwMode="auto">
          <a:xfrm>
            <a:off x="609600" y="6477000"/>
            <a:ext cx="838200" cy="91440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9" name="object 9"/>
          <p:cNvSpPr txBox="1">
            <a:spLocks noGrp="1"/>
          </p:cNvSpPr>
          <p:nvPr>
            <p:ph type="title"/>
          </p:nvPr>
        </p:nvSpPr>
        <p:spPr>
          <a:xfrm>
            <a:off x="1752600" y="0"/>
            <a:ext cx="8072409" cy="94160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tIns="292100" rtlCol="0">
            <a:scene3d>
              <a:camera prst="obliqueTopLeft"/>
              <a:lightRig rig="threePt" dir="t"/>
            </a:scene3d>
          </a:bodyPr>
          <a:lstStyle/>
          <a:p>
            <a:pPr marL="1290955" algn="r" eaLnBrk="1" fontAlgn="auto" hangingPunct="1">
              <a:lnSpc>
                <a:spcPts val="4995"/>
              </a:lnSpc>
              <a:spcBef>
                <a:spcPts val="0"/>
              </a:spcBef>
              <a:spcAft>
                <a:spcPts val="0"/>
              </a:spcAft>
              <a:defRPr/>
            </a:pPr>
            <a:r>
              <a:rPr sz="4400" spc="-35" dirty="0">
                <a:solidFill>
                  <a:srgbClr val="C84B00"/>
                </a:solidFill>
                <a:latin typeface="Times New Roman"/>
                <a:ea typeface="+mj-ea"/>
                <a:cs typeface="Times New Roman"/>
              </a:rPr>
              <a:t>S</a:t>
            </a:r>
            <a:r>
              <a:rPr sz="4400" spc="-30" dirty="0">
                <a:solidFill>
                  <a:srgbClr val="C84B00"/>
                </a:solidFill>
                <a:latin typeface="Times New Roman"/>
                <a:ea typeface="+mj-ea"/>
                <a:cs typeface="Times New Roman"/>
              </a:rPr>
              <a:t>po</a:t>
            </a:r>
            <a:r>
              <a:rPr sz="4400" spc="-40" dirty="0">
                <a:solidFill>
                  <a:srgbClr val="C84B00"/>
                </a:solidFill>
                <a:latin typeface="Times New Roman"/>
                <a:ea typeface="+mj-ea"/>
                <a:cs typeface="Times New Roman"/>
              </a:rPr>
              <a:t>n</a:t>
            </a:r>
            <a:r>
              <a:rPr sz="4400" spc="15" dirty="0">
                <a:solidFill>
                  <a:srgbClr val="C84B00"/>
                </a:solidFill>
                <a:latin typeface="Times New Roman"/>
                <a:ea typeface="+mj-ea"/>
                <a:cs typeface="Times New Roman"/>
              </a:rPr>
              <a:t>s</a:t>
            </a:r>
            <a:r>
              <a:rPr sz="4400" dirty="0">
                <a:solidFill>
                  <a:srgbClr val="C84B00"/>
                </a:solidFill>
                <a:latin typeface="Times New Roman"/>
                <a:ea typeface="+mj-ea"/>
                <a:cs typeface="Times New Roman"/>
              </a:rPr>
              <a:t>o</a:t>
            </a:r>
            <a:r>
              <a:rPr sz="4400" spc="-15" dirty="0">
                <a:solidFill>
                  <a:srgbClr val="C84B00"/>
                </a:solidFill>
                <a:latin typeface="Times New Roman"/>
                <a:ea typeface="+mj-ea"/>
                <a:cs typeface="Times New Roman"/>
              </a:rPr>
              <a:t>r</a:t>
            </a:r>
            <a:r>
              <a:rPr sz="4400" spc="15" dirty="0">
                <a:solidFill>
                  <a:srgbClr val="C84B00"/>
                </a:solidFill>
                <a:latin typeface="Times New Roman"/>
                <a:ea typeface="+mj-ea"/>
                <a:cs typeface="Times New Roman"/>
              </a:rPr>
              <a:t>s</a:t>
            </a:r>
            <a:r>
              <a:rPr sz="4400" spc="-40" dirty="0">
                <a:solidFill>
                  <a:srgbClr val="C84B00"/>
                </a:solidFill>
                <a:latin typeface="Times New Roman"/>
                <a:ea typeface="+mj-ea"/>
                <a:cs typeface="Times New Roman"/>
              </a:rPr>
              <a:t>h</a:t>
            </a:r>
            <a:r>
              <a:rPr sz="4400" spc="-20" dirty="0">
                <a:solidFill>
                  <a:srgbClr val="C84B00"/>
                </a:solidFill>
                <a:latin typeface="Times New Roman"/>
                <a:ea typeface="+mj-ea"/>
                <a:cs typeface="Times New Roman"/>
              </a:rPr>
              <a:t>i</a:t>
            </a:r>
            <a:r>
              <a:rPr sz="4400" spc="-30" dirty="0">
                <a:solidFill>
                  <a:srgbClr val="C84B00"/>
                </a:solidFill>
                <a:latin typeface="Times New Roman"/>
                <a:ea typeface="+mj-ea"/>
                <a:cs typeface="Times New Roman"/>
              </a:rPr>
              <a:t>p</a:t>
            </a:r>
            <a:r>
              <a:rPr sz="4400" spc="20" dirty="0">
                <a:solidFill>
                  <a:srgbClr val="C84B00"/>
                </a:solidFill>
                <a:latin typeface="Times New Roman"/>
                <a:ea typeface="+mj-ea"/>
                <a:cs typeface="Times New Roman"/>
              </a:rPr>
              <a:t> </a:t>
            </a:r>
            <a:r>
              <a:rPr sz="4400" spc="-25" dirty="0">
                <a:solidFill>
                  <a:srgbClr val="C84B00"/>
                </a:solidFill>
                <a:latin typeface="Times New Roman"/>
                <a:ea typeface="+mj-ea"/>
                <a:cs typeface="Times New Roman"/>
              </a:rPr>
              <a:t>Le</a:t>
            </a:r>
            <a:r>
              <a:rPr sz="4400" spc="5" dirty="0">
                <a:solidFill>
                  <a:srgbClr val="C84B00"/>
                </a:solidFill>
                <a:latin typeface="Times New Roman"/>
                <a:ea typeface="+mj-ea"/>
                <a:cs typeface="Times New Roman"/>
              </a:rPr>
              <a:t>v</a:t>
            </a:r>
            <a:r>
              <a:rPr sz="4400" dirty="0">
                <a:solidFill>
                  <a:srgbClr val="C84B00"/>
                </a:solidFill>
                <a:latin typeface="Times New Roman"/>
                <a:ea typeface="+mj-ea"/>
                <a:cs typeface="Times New Roman"/>
              </a:rPr>
              <a:t>e</a:t>
            </a:r>
            <a:r>
              <a:rPr sz="4400" spc="-20" dirty="0">
                <a:solidFill>
                  <a:srgbClr val="C84B00"/>
                </a:solidFill>
                <a:latin typeface="Times New Roman"/>
                <a:ea typeface="+mj-ea"/>
                <a:cs typeface="Times New Roman"/>
              </a:rPr>
              <a:t>l</a:t>
            </a:r>
            <a:r>
              <a:rPr sz="4400" dirty="0">
                <a:solidFill>
                  <a:srgbClr val="C84B00"/>
                </a:solidFill>
                <a:latin typeface="Times New Roman"/>
                <a:ea typeface="+mj-ea"/>
                <a:cs typeface="Times New Roman"/>
              </a:rPr>
              <a:t>s</a:t>
            </a:r>
          </a:p>
        </p:txBody>
      </p:sp>
      <p:sp>
        <p:nvSpPr>
          <p:cNvPr id="10" name="object 10"/>
          <p:cNvSpPr txBox="1"/>
          <p:nvPr/>
        </p:nvSpPr>
        <p:spPr>
          <a:xfrm>
            <a:off x="914400" y="1371600"/>
            <a:ext cx="8900159" cy="1104856"/>
          </a:xfrm>
          <a:prstGeom prst="rect">
            <a:avLst/>
          </a:prstGeom>
        </p:spPr>
        <p:txBody>
          <a:bodyPr lIns="0" tIns="0" rIns="0" bIns="0">
            <a:spAutoFit/>
            <a:scene3d>
              <a:camera prst="obliqueTopLeft"/>
              <a:lightRig rig="threePt" dir="t"/>
            </a:scene3d>
          </a:bodyPr>
          <a:lstStyle/>
          <a:p>
            <a:pPr marL="12700" marR="6350" algn="r" fontAlgn="auto">
              <a:lnSpc>
                <a:spcPct val="99700"/>
              </a:lnSpc>
              <a:spcBef>
                <a:spcPts val="0"/>
              </a:spcBef>
              <a:spcAft>
                <a:spcPts val="0"/>
              </a:spcAft>
              <a:defRPr/>
            </a:pPr>
            <a:r>
              <a:rPr sz="2400" spc="-5" dirty="0">
                <a:solidFill>
                  <a:srgbClr val="CCAE79"/>
                </a:solidFill>
                <a:latin typeface="Times New Roman"/>
                <a:ea typeface="+mn-ea"/>
                <a:cs typeface="Times New Roman"/>
              </a:rPr>
              <a:t>S</a:t>
            </a:r>
            <a:r>
              <a:rPr sz="2400" spc="5" dirty="0">
                <a:solidFill>
                  <a:srgbClr val="CCAE79"/>
                </a:solidFill>
                <a:latin typeface="Times New Roman"/>
                <a:ea typeface="+mn-ea"/>
                <a:cs typeface="Times New Roman"/>
              </a:rPr>
              <a:t>po</a:t>
            </a:r>
            <a:r>
              <a:rPr sz="2400" spc="-10" dirty="0">
                <a:solidFill>
                  <a:srgbClr val="CCAE79"/>
                </a:solidFill>
                <a:latin typeface="Times New Roman"/>
                <a:ea typeface="+mn-ea"/>
                <a:cs typeface="Times New Roman"/>
              </a:rPr>
              <a:t>n</a:t>
            </a:r>
            <a:r>
              <a:rPr sz="2400" spc="15" dirty="0">
                <a:solidFill>
                  <a:srgbClr val="CCAE79"/>
                </a:solidFill>
                <a:latin typeface="Times New Roman"/>
                <a:ea typeface="+mn-ea"/>
                <a:cs typeface="Times New Roman"/>
              </a:rPr>
              <a:t>s</a:t>
            </a:r>
            <a:r>
              <a:rPr sz="2400" spc="-35"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a:t>
            </a:r>
            <a:r>
              <a:rPr sz="2400" spc="-20" dirty="0">
                <a:solidFill>
                  <a:srgbClr val="CCAE79"/>
                </a:solidFill>
                <a:latin typeface="Times New Roman"/>
                <a:ea typeface="+mn-ea"/>
                <a:cs typeface="Times New Roman"/>
              </a:rPr>
              <a:t>s</a:t>
            </a:r>
            <a:r>
              <a:rPr sz="2400" spc="5" dirty="0">
                <a:solidFill>
                  <a:srgbClr val="CCAE79"/>
                </a:solidFill>
                <a:latin typeface="Times New Roman"/>
                <a:ea typeface="+mn-ea"/>
                <a:cs typeface="Times New Roman"/>
              </a:rPr>
              <a:t>h</a:t>
            </a:r>
            <a:r>
              <a:rPr sz="2400" dirty="0">
                <a:solidFill>
                  <a:srgbClr val="CCAE79"/>
                </a:solidFill>
                <a:latin typeface="Times New Roman"/>
                <a:ea typeface="+mn-ea"/>
                <a:cs typeface="Times New Roman"/>
              </a:rPr>
              <a:t>ip</a:t>
            </a:r>
            <a:r>
              <a:rPr sz="2400" spc="5"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l</a:t>
            </a:r>
            <a:r>
              <a:rPr sz="2400" spc="-20" dirty="0">
                <a:solidFill>
                  <a:srgbClr val="CCAE79"/>
                </a:solidFill>
                <a:latin typeface="Times New Roman"/>
                <a:ea typeface="+mn-ea"/>
                <a:cs typeface="Times New Roman"/>
              </a:rPr>
              <a:t>e</a:t>
            </a:r>
            <a:r>
              <a:rPr sz="2400" spc="-10" dirty="0">
                <a:solidFill>
                  <a:srgbClr val="CCAE79"/>
                </a:solidFill>
                <a:latin typeface="Times New Roman"/>
                <a:ea typeface="+mn-ea"/>
                <a:cs typeface="Times New Roman"/>
              </a:rPr>
              <a:t>v</a:t>
            </a:r>
            <a:r>
              <a:rPr sz="2400" spc="5" dirty="0">
                <a:solidFill>
                  <a:srgbClr val="CCAE79"/>
                </a:solidFill>
                <a:latin typeface="Times New Roman"/>
                <a:ea typeface="+mn-ea"/>
                <a:cs typeface="Times New Roman"/>
              </a:rPr>
              <a:t>e</a:t>
            </a:r>
            <a:r>
              <a:rPr sz="2400" spc="-35" dirty="0">
                <a:solidFill>
                  <a:srgbClr val="CCAE79"/>
                </a:solidFill>
                <a:latin typeface="Times New Roman"/>
                <a:ea typeface="+mn-ea"/>
                <a:cs typeface="Times New Roman"/>
              </a:rPr>
              <a:t>l</a:t>
            </a:r>
            <a:r>
              <a:rPr sz="2400" dirty="0">
                <a:solidFill>
                  <a:srgbClr val="CCAE79"/>
                </a:solidFill>
                <a:latin typeface="Times New Roman"/>
                <a:ea typeface="+mn-ea"/>
                <a:cs typeface="Times New Roman"/>
              </a:rPr>
              <a:t>s</a:t>
            </a:r>
            <a:r>
              <a:rPr sz="2400" spc="5" dirty="0">
                <a:solidFill>
                  <a:srgbClr val="CCAE79"/>
                </a:solidFill>
                <a:latin typeface="Times New Roman"/>
                <a:ea typeface="+mn-ea"/>
                <a:cs typeface="Times New Roman"/>
              </a:rPr>
              <a:t> </a:t>
            </a:r>
            <a:r>
              <a:rPr sz="2400" spc="-10" dirty="0">
                <a:solidFill>
                  <a:srgbClr val="CCAE79"/>
                </a:solidFill>
                <a:latin typeface="Times New Roman"/>
                <a:ea typeface="+mn-ea"/>
                <a:cs typeface="Times New Roman"/>
              </a:rPr>
              <a:t>r</a:t>
            </a:r>
            <a:r>
              <a:rPr sz="2400" spc="5" dirty="0">
                <a:solidFill>
                  <a:srgbClr val="CCAE79"/>
                </a:solidFill>
                <a:latin typeface="Times New Roman"/>
                <a:ea typeface="+mn-ea"/>
                <a:cs typeface="Times New Roman"/>
              </a:rPr>
              <a:t>a</a:t>
            </a:r>
            <a:r>
              <a:rPr sz="2400" spc="-10" dirty="0">
                <a:solidFill>
                  <a:srgbClr val="CCAE79"/>
                </a:solidFill>
                <a:latin typeface="Times New Roman"/>
                <a:ea typeface="+mn-ea"/>
                <a:cs typeface="Times New Roman"/>
              </a:rPr>
              <a:t>n</a:t>
            </a:r>
            <a:r>
              <a:rPr sz="2400" spc="5" dirty="0">
                <a:solidFill>
                  <a:srgbClr val="CCAE79"/>
                </a:solidFill>
                <a:latin typeface="Times New Roman"/>
                <a:ea typeface="+mn-ea"/>
                <a:cs typeface="Times New Roman"/>
              </a:rPr>
              <a:t>g</a:t>
            </a:r>
            <a:r>
              <a:rPr sz="2400" dirty="0">
                <a:solidFill>
                  <a:srgbClr val="CCAE79"/>
                </a:solidFill>
                <a:latin typeface="Times New Roman"/>
                <a:ea typeface="+mn-ea"/>
                <a:cs typeface="Times New Roman"/>
              </a:rPr>
              <a:t>e</a:t>
            </a:r>
            <a:r>
              <a:rPr sz="2400" spc="-4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f</a:t>
            </a:r>
            <a:r>
              <a:rPr sz="2400" spc="-10" dirty="0">
                <a:solidFill>
                  <a:srgbClr val="CCAE79"/>
                </a:solidFill>
                <a:latin typeface="Times New Roman"/>
                <a:ea typeface="+mn-ea"/>
                <a:cs typeface="Times New Roman"/>
              </a:rPr>
              <a:t>r</a:t>
            </a:r>
            <a:r>
              <a:rPr sz="2400" spc="-20"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m </a:t>
            </a:r>
            <a:r>
              <a:rPr sz="2400" spc="-10" dirty="0">
                <a:solidFill>
                  <a:srgbClr val="CCAE79"/>
                </a:solidFill>
                <a:latin typeface="Times New Roman"/>
                <a:ea typeface="+mn-ea"/>
                <a:cs typeface="Times New Roman"/>
              </a:rPr>
              <a:t>$</a:t>
            </a:r>
            <a:r>
              <a:rPr sz="2400" spc="-20" dirty="0">
                <a:solidFill>
                  <a:srgbClr val="CCAE79"/>
                </a:solidFill>
                <a:latin typeface="Times New Roman"/>
                <a:ea typeface="+mn-ea"/>
                <a:cs typeface="Times New Roman"/>
              </a:rPr>
              <a:t>5</a:t>
            </a:r>
            <a:r>
              <a:rPr sz="2400" spc="-5" dirty="0">
                <a:solidFill>
                  <a:srgbClr val="CCAE79"/>
                </a:solidFill>
                <a:latin typeface="Times New Roman"/>
                <a:ea typeface="+mn-ea"/>
                <a:cs typeface="Times New Roman"/>
              </a:rPr>
              <a:t>,</a:t>
            </a:r>
            <a:r>
              <a:rPr sz="2400" spc="-10" dirty="0">
                <a:solidFill>
                  <a:srgbClr val="CCAE79"/>
                </a:solidFill>
                <a:latin typeface="Times New Roman"/>
                <a:ea typeface="+mn-ea"/>
                <a:cs typeface="Times New Roman"/>
              </a:rPr>
              <a:t>0</a:t>
            </a:r>
            <a:r>
              <a:rPr sz="2400" spc="-20" dirty="0">
                <a:solidFill>
                  <a:srgbClr val="CCAE79"/>
                </a:solidFill>
                <a:latin typeface="Times New Roman"/>
                <a:ea typeface="+mn-ea"/>
                <a:cs typeface="Times New Roman"/>
              </a:rPr>
              <a:t>0</a:t>
            </a:r>
            <a:r>
              <a:rPr sz="2400" dirty="0">
                <a:solidFill>
                  <a:srgbClr val="CCAE79"/>
                </a:solidFill>
                <a:latin typeface="Times New Roman"/>
                <a:ea typeface="+mn-ea"/>
                <a:cs typeface="Times New Roman"/>
              </a:rPr>
              <a:t>0</a:t>
            </a:r>
            <a:r>
              <a:rPr sz="2400" spc="20"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a:t>
            </a:r>
            <a:r>
              <a:rPr sz="2400" spc="-20" dirty="0">
                <a:solidFill>
                  <a:srgbClr val="CCAE79"/>
                </a:solidFill>
                <a:latin typeface="Times New Roman"/>
                <a:ea typeface="+mn-ea"/>
                <a:cs typeface="Times New Roman"/>
              </a:rPr>
              <a:t> </a:t>
            </a:r>
            <a:r>
              <a:rPr sz="2400" spc="-10" dirty="0">
                <a:solidFill>
                  <a:srgbClr val="CCAE79"/>
                </a:solidFill>
                <a:latin typeface="Times New Roman"/>
                <a:ea typeface="+mn-ea"/>
                <a:cs typeface="Times New Roman"/>
              </a:rPr>
              <a:t>$</a:t>
            </a:r>
            <a:r>
              <a:rPr sz="2400" spc="5" dirty="0">
                <a:solidFill>
                  <a:srgbClr val="CCAE79"/>
                </a:solidFill>
                <a:latin typeface="Times New Roman"/>
                <a:ea typeface="+mn-ea"/>
                <a:cs typeface="Times New Roman"/>
              </a:rPr>
              <a:t>3</a:t>
            </a:r>
            <a:r>
              <a:rPr sz="2400" spc="-10" dirty="0">
                <a:solidFill>
                  <a:srgbClr val="CCAE79"/>
                </a:solidFill>
                <a:latin typeface="Times New Roman"/>
                <a:ea typeface="+mn-ea"/>
                <a:cs typeface="Times New Roman"/>
              </a:rPr>
              <a:t>0</a:t>
            </a:r>
            <a:r>
              <a:rPr sz="2400" spc="-20" dirty="0">
                <a:solidFill>
                  <a:srgbClr val="CCAE79"/>
                </a:solidFill>
                <a:latin typeface="Times New Roman"/>
                <a:ea typeface="+mn-ea"/>
                <a:cs typeface="Times New Roman"/>
              </a:rPr>
              <a:t>0</a:t>
            </a:r>
            <a:r>
              <a:rPr sz="2400" spc="-5" dirty="0">
                <a:solidFill>
                  <a:srgbClr val="CCAE79"/>
                </a:solidFill>
                <a:latin typeface="Times New Roman"/>
                <a:ea typeface="+mn-ea"/>
                <a:cs typeface="Times New Roman"/>
              </a:rPr>
              <a:t>,</a:t>
            </a:r>
            <a:r>
              <a:rPr sz="2400" spc="5" dirty="0">
                <a:solidFill>
                  <a:srgbClr val="CCAE79"/>
                </a:solidFill>
                <a:latin typeface="Times New Roman"/>
                <a:ea typeface="+mn-ea"/>
                <a:cs typeface="Times New Roman"/>
              </a:rPr>
              <a:t>0</a:t>
            </a:r>
            <a:r>
              <a:rPr sz="2400" spc="-10" dirty="0">
                <a:solidFill>
                  <a:srgbClr val="CCAE79"/>
                </a:solidFill>
                <a:latin typeface="Times New Roman"/>
                <a:ea typeface="+mn-ea"/>
                <a:cs typeface="Times New Roman"/>
              </a:rPr>
              <a:t>0</a:t>
            </a:r>
            <a:r>
              <a:rPr sz="2400" spc="-20" dirty="0">
                <a:solidFill>
                  <a:srgbClr val="CCAE79"/>
                </a:solidFill>
                <a:latin typeface="Times New Roman"/>
                <a:ea typeface="+mn-ea"/>
                <a:cs typeface="Times New Roman"/>
              </a:rPr>
              <a:t>0</a:t>
            </a:r>
            <a:r>
              <a:rPr sz="2400" spc="-5" dirty="0">
                <a:solidFill>
                  <a:srgbClr val="CCAE79"/>
                </a:solidFill>
                <a:latin typeface="Times New Roman"/>
                <a:ea typeface="+mn-ea"/>
                <a:cs typeface="Times New Roman"/>
              </a:rPr>
              <a:t>.</a:t>
            </a:r>
            <a:r>
              <a:rPr sz="2400" spc="5" dirty="0">
                <a:solidFill>
                  <a:srgbClr val="CCAE79"/>
                </a:solidFill>
                <a:latin typeface="Times New Roman"/>
                <a:ea typeface="+mn-ea"/>
                <a:cs typeface="Times New Roman"/>
              </a:rPr>
              <a:t> </a:t>
            </a:r>
            <a:r>
              <a:rPr sz="2400" spc="-20" dirty="0">
                <a:solidFill>
                  <a:srgbClr val="CCAE79"/>
                </a:solidFill>
                <a:latin typeface="Times New Roman"/>
                <a:ea typeface="+mn-ea"/>
                <a:cs typeface="Times New Roman"/>
              </a:rPr>
              <a:t>D</a:t>
            </a:r>
            <a:r>
              <a:rPr sz="2400" spc="-35" dirty="0">
                <a:solidFill>
                  <a:srgbClr val="CCAE79"/>
                </a:solidFill>
                <a:latin typeface="Times New Roman"/>
                <a:ea typeface="+mn-ea"/>
                <a:cs typeface="Times New Roman"/>
              </a:rPr>
              <a:t>e</a:t>
            </a:r>
            <a:r>
              <a:rPr sz="2400" spc="5" dirty="0">
                <a:solidFill>
                  <a:srgbClr val="CCAE79"/>
                </a:solidFill>
                <a:latin typeface="Times New Roman"/>
                <a:ea typeface="+mn-ea"/>
                <a:cs typeface="Times New Roman"/>
              </a:rPr>
              <a:t>ta</a:t>
            </a:r>
            <a:r>
              <a:rPr sz="2400" dirty="0">
                <a:solidFill>
                  <a:srgbClr val="CCAE79"/>
                </a:solidFill>
                <a:latin typeface="Times New Roman"/>
                <a:ea typeface="+mn-ea"/>
                <a:cs typeface="Times New Roman"/>
              </a:rPr>
              <a:t>i</a:t>
            </a:r>
            <a:r>
              <a:rPr sz="2400" spc="-10" dirty="0">
                <a:solidFill>
                  <a:srgbClr val="CCAE79"/>
                </a:solidFill>
                <a:latin typeface="Times New Roman"/>
                <a:ea typeface="+mn-ea"/>
                <a:cs typeface="Times New Roman"/>
              </a:rPr>
              <a:t>l</a:t>
            </a:r>
            <a:r>
              <a:rPr sz="2400" dirty="0">
                <a:solidFill>
                  <a:srgbClr val="CCAE79"/>
                </a:solidFill>
                <a:latin typeface="Times New Roman"/>
                <a:ea typeface="+mn-ea"/>
                <a:cs typeface="Times New Roman"/>
              </a:rPr>
              <a:t>s</a:t>
            </a:r>
            <a:r>
              <a:rPr sz="2400" spc="-5"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n</a:t>
            </a:r>
            <a:r>
              <a:rPr sz="2400" spc="-40" dirty="0">
                <a:solidFill>
                  <a:srgbClr val="CCAE79"/>
                </a:solidFill>
                <a:latin typeface="Times New Roman"/>
                <a:ea typeface="+mn-ea"/>
                <a:cs typeface="Times New Roman"/>
              </a:rPr>
              <a:t> </a:t>
            </a:r>
            <a:r>
              <a:rPr sz="2400" spc="15" dirty="0">
                <a:solidFill>
                  <a:srgbClr val="CCAE79"/>
                </a:solidFill>
                <a:latin typeface="Times New Roman"/>
                <a:ea typeface="+mn-ea"/>
                <a:cs typeface="Times New Roman"/>
              </a:rPr>
              <a:t>s</a:t>
            </a:r>
            <a:r>
              <a:rPr sz="2400" spc="-10" dirty="0">
                <a:solidFill>
                  <a:srgbClr val="CCAE79"/>
                </a:solidFill>
                <a:latin typeface="Times New Roman"/>
                <a:ea typeface="+mn-ea"/>
                <a:cs typeface="Times New Roman"/>
              </a:rPr>
              <a:t>p</a:t>
            </a:r>
            <a:r>
              <a:rPr sz="2400" spc="-35" dirty="0">
                <a:solidFill>
                  <a:srgbClr val="CCAE79"/>
                </a:solidFill>
                <a:latin typeface="Times New Roman"/>
                <a:ea typeface="+mn-ea"/>
                <a:cs typeface="Times New Roman"/>
              </a:rPr>
              <a:t>e</a:t>
            </a:r>
            <a:r>
              <a:rPr sz="2400" spc="15" dirty="0">
                <a:solidFill>
                  <a:srgbClr val="CCAE79"/>
                </a:solidFill>
                <a:latin typeface="Times New Roman"/>
                <a:ea typeface="+mn-ea"/>
                <a:cs typeface="Times New Roman"/>
              </a:rPr>
              <a:t>c</a:t>
            </a:r>
            <a:r>
              <a:rPr sz="2400" spc="-25" dirty="0">
                <a:solidFill>
                  <a:srgbClr val="CCAE79"/>
                </a:solidFill>
                <a:latin typeface="Times New Roman"/>
                <a:ea typeface="+mn-ea"/>
                <a:cs typeface="Times New Roman"/>
              </a:rPr>
              <a:t>i</a:t>
            </a:r>
            <a:r>
              <a:rPr sz="2400" spc="-5" dirty="0">
                <a:solidFill>
                  <a:srgbClr val="CCAE79"/>
                </a:solidFill>
                <a:latin typeface="Times New Roman"/>
                <a:ea typeface="+mn-ea"/>
                <a:cs typeface="Times New Roman"/>
              </a:rPr>
              <a:t>f</a:t>
            </a:r>
            <a:r>
              <a:rPr sz="2400" dirty="0">
                <a:solidFill>
                  <a:srgbClr val="CCAE79"/>
                </a:solidFill>
                <a:latin typeface="Times New Roman"/>
                <a:ea typeface="+mn-ea"/>
                <a:cs typeface="Times New Roman"/>
              </a:rPr>
              <a:t>ic</a:t>
            </a:r>
            <a:r>
              <a:rPr sz="2400" spc="-5"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b</a:t>
            </a:r>
            <a:r>
              <a:rPr sz="2400" spc="-10" dirty="0">
                <a:solidFill>
                  <a:srgbClr val="CCAE79"/>
                </a:solidFill>
                <a:latin typeface="Times New Roman"/>
                <a:ea typeface="+mn-ea"/>
                <a:cs typeface="Times New Roman"/>
              </a:rPr>
              <a:t>e</a:t>
            </a:r>
            <a:r>
              <a:rPr sz="2400" spc="-20" dirty="0">
                <a:solidFill>
                  <a:srgbClr val="CCAE79"/>
                </a:solidFill>
                <a:latin typeface="Times New Roman"/>
                <a:ea typeface="+mn-ea"/>
                <a:cs typeface="Times New Roman"/>
              </a:rPr>
              <a:t>n</a:t>
            </a:r>
            <a:r>
              <a:rPr sz="2400" spc="5" dirty="0">
                <a:solidFill>
                  <a:srgbClr val="CCAE79"/>
                </a:solidFill>
                <a:latin typeface="Times New Roman"/>
                <a:ea typeface="+mn-ea"/>
                <a:cs typeface="Times New Roman"/>
              </a:rPr>
              <a:t>e</a:t>
            </a:r>
            <a:r>
              <a:rPr sz="2400" spc="-5" dirty="0">
                <a:solidFill>
                  <a:srgbClr val="CCAE79"/>
                </a:solidFill>
                <a:latin typeface="Times New Roman"/>
                <a:ea typeface="+mn-ea"/>
                <a:cs typeface="Times New Roman"/>
              </a:rPr>
              <a:t>f</a:t>
            </a:r>
            <a:r>
              <a:rPr sz="2400" spc="-25" dirty="0">
                <a:solidFill>
                  <a:srgbClr val="CCAE79"/>
                </a:solidFill>
                <a:latin typeface="Times New Roman"/>
                <a:ea typeface="+mn-ea"/>
                <a:cs typeface="Times New Roman"/>
              </a:rPr>
              <a:t>i</a:t>
            </a:r>
            <a:r>
              <a:rPr sz="2400" spc="-5" dirty="0">
                <a:solidFill>
                  <a:srgbClr val="CCAE79"/>
                </a:solidFill>
                <a:latin typeface="Times New Roman"/>
                <a:ea typeface="+mn-ea"/>
                <a:cs typeface="Times New Roman"/>
              </a:rPr>
              <a:t>t</a:t>
            </a:r>
            <a:r>
              <a:rPr sz="2400" dirty="0">
                <a:solidFill>
                  <a:srgbClr val="CCAE79"/>
                </a:solidFill>
                <a:latin typeface="Times New Roman"/>
                <a:ea typeface="+mn-ea"/>
                <a:cs typeface="Times New Roman"/>
              </a:rPr>
              <a:t>s</a:t>
            </a:r>
            <a:r>
              <a:rPr sz="2400" spc="-15"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ca</a:t>
            </a:r>
            <a:r>
              <a:rPr sz="2400" dirty="0">
                <a:solidFill>
                  <a:srgbClr val="CCAE79"/>
                </a:solidFill>
                <a:latin typeface="Times New Roman"/>
                <a:ea typeface="+mn-ea"/>
                <a:cs typeface="Times New Roman"/>
              </a:rPr>
              <a:t>n</a:t>
            </a:r>
            <a:r>
              <a:rPr sz="2400" spc="-2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be p</a:t>
            </a:r>
            <a:r>
              <a:rPr sz="2400" dirty="0">
                <a:solidFill>
                  <a:srgbClr val="CCAE79"/>
                </a:solidFill>
                <a:latin typeface="Times New Roman"/>
                <a:ea typeface="+mn-ea"/>
                <a:cs typeface="Times New Roman"/>
              </a:rPr>
              <a:t>r</a:t>
            </a:r>
            <a:r>
              <a:rPr sz="2400" spc="-20" dirty="0">
                <a:solidFill>
                  <a:srgbClr val="CCAE79"/>
                </a:solidFill>
                <a:latin typeface="Times New Roman"/>
                <a:ea typeface="+mn-ea"/>
                <a:cs typeface="Times New Roman"/>
              </a:rPr>
              <a:t>o</a:t>
            </a:r>
            <a:r>
              <a:rPr sz="2400" spc="15" dirty="0">
                <a:solidFill>
                  <a:srgbClr val="CCAE79"/>
                </a:solidFill>
                <a:latin typeface="Times New Roman"/>
                <a:ea typeface="+mn-ea"/>
                <a:cs typeface="Times New Roman"/>
              </a:rPr>
              <a:t>v</a:t>
            </a:r>
            <a:r>
              <a:rPr sz="2400" dirty="0">
                <a:solidFill>
                  <a:srgbClr val="CCAE79"/>
                </a:solidFill>
                <a:latin typeface="Times New Roman"/>
                <a:ea typeface="+mn-ea"/>
                <a:cs typeface="Times New Roman"/>
              </a:rPr>
              <a:t>i</a:t>
            </a:r>
            <a:r>
              <a:rPr sz="2400" spc="5" dirty="0">
                <a:solidFill>
                  <a:srgbClr val="CCAE79"/>
                </a:solidFill>
                <a:latin typeface="Times New Roman"/>
                <a:ea typeface="+mn-ea"/>
                <a:cs typeface="Times New Roman"/>
              </a:rPr>
              <a:t>d</a:t>
            </a:r>
            <a:r>
              <a:rPr sz="2400" spc="-10" dirty="0">
                <a:solidFill>
                  <a:srgbClr val="CCAE79"/>
                </a:solidFill>
                <a:latin typeface="Times New Roman"/>
                <a:ea typeface="+mn-ea"/>
                <a:cs typeface="Times New Roman"/>
              </a:rPr>
              <a:t>e</a:t>
            </a:r>
            <a:r>
              <a:rPr sz="2400" dirty="0">
                <a:solidFill>
                  <a:srgbClr val="CCAE79"/>
                </a:solidFill>
                <a:latin typeface="Times New Roman"/>
                <a:ea typeface="+mn-ea"/>
                <a:cs typeface="Times New Roman"/>
              </a:rPr>
              <a:t>d</a:t>
            </a:r>
            <a:r>
              <a:rPr sz="2400" spc="-5" dirty="0">
                <a:solidFill>
                  <a:srgbClr val="CCAE79"/>
                </a:solidFill>
                <a:latin typeface="Times New Roman"/>
                <a:ea typeface="+mn-ea"/>
                <a:cs typeface="Times New Roman"/>
              </a:rPr>
              <a:t> </a:t>
            </a:r>
            <a:r>
              <a:rPr sz="2400" spc="-10" dirty="0">
                <a:solidFill>
                  <a:srgbClr val="CCAE79"/>
                </a:solidFill>
                <a:latin typeface="Times New Roman"/>
                <a:ea typeface="+mn-ea"/>
                <a:cs typeface="Times New Roman"/>
              </a:rPr>
              <a:t>u</a:t>
            </a:r>
            <a:r>
              <a:rPr sz="2400" spc="5" dirty="0">
                <a:solidFill>
                  <a:srgbClr val="CCAE79"/>
                </a:solidFill>
                <a:latin typeface="Times New Roman"/>
                <a:ea typeface="+mn-ea"/>
                <a:cs typeface="Times New Roman"/>
              </a:rPr>
              <a:t>p</a:t>
            </a:r>
            <a:r>
              <a:rPr sz="2400" spc="-35"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n</a:t>
            </a:r>
            <a:r>
              <a:rPr sz="2400" spc="-5" dirty="0">
                <a:solidFill>
                  <a:srgbClr val="CCAE79"/>
                </a:solidFill>
                <a:latin typeface="Times New Roman"/>
                <a:ea typeface="+mn-ea"/>
                <a:cs typeface="Times New Roman"/>
              </a:rPr>
              <a:t> </a:t>
            </a:r>
            <a:r>
              <a:rPr sz="2400" spc="-10" dirty="0">
                <a:solidFill>
                  <a:srgbClr val="CCAE79"/>
                </a:solidFill>
                <a:latin typeface="Times New Roman"/>
                <a:ea typeface="+mn-ea"/>
                <a:cs typeface="Times New Roman"/>
              </a:rPr>
              <a:t>r</a:t>
            </a:r>
            <a:r>
              <a:rPr sz="2400" spc="5" dirty="0">
                <a:solidFill>
                  <a:srgbClr val="CCAE79"/>
                </a:solidFill>
                <a:latin typeface="Times New Roman"/>
                <a:ea typeface="+mn-ea"/>
                <a:cs typeface="Times New Roman"/>
              </a:rPr>
              <a:t>e</a:t>
            </a:r>
            <a:r>
              <a:rPr sz="2400" spc="-10" dirty="0">
                <a:solidFill>
                  <a:srgbClr val="CCAE79"/>
                </a:solidFill>
                <a:latin typeface="Times New Roman"/>
                <a:ea typeface="+mn-ea"/>
                <a:cs typeface="Times New Roman"/>
              </a:rPr>
              <a:t>q</a:t>
            </a:r>
            <a:r>
              <a:rPr sz="2400" spc="5" dirty="0">
                <a:solidFill>
                  <a:srgbClr val="CCAE79"/>
                </a:solidFill>
                <a:latin typeface="Times New Roman"/>
                <a:ea typeface="+mn-ea"/>
                <a:cs typeface="Times New Roman"/>
              </a:rPr>
              <a:t>u</a:t>
            </a:r>
            <a:r>
              <a:rPr sz="2400" spc="-20" dirty="0">
                <a:solidFill>
                  <a:srgbClr val="CCAE79"/>
                </a:solidFill>
                <a:latin typeface="Times New Roman"/>
                <a:ea typeface="+mn-ea"/>
                <a:cs typeface="Times New Roman"/>
              </a:rPr>
              <a:t>es</a:t>
            </a:r>
            <a:r>
              <a:rPr sz="2400" spc="5" dirty="0">
                <a:solidFill>
                  <a:srgbClr val="CCAE79"/>
                </a:solidFill>
                <a:latin typeface="Times New Roman"/>
                <a:ea typeface="+mn-ea"/>
                <a:cs typeface="Times New Roman"/>
              </a:rPr>
              <a:t>t</a:t>
            </a:r>
            <a:r>
              <a:rPr sz="2400" spc="-5" dirty="0">
                <a:solidFill>
                  <a:srgbClr val="CCAE79"/>
                </a:solidFill>
                <a:latin typeface="Times New Roman"/>
                <a:ea typeface="+mn-ea"/>
                <a:cs typeface="Times New Roman"/>
              </a:rPr>
              <a:t>.</a:t>
            </a:r>
            <a:r>
              <a:rPr sz="240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 </a:t>
            </a:r>
            <a:r>
              <a:rPr sz="2400" spc="-15" dirty="0">
                <a:solidFill>
                  <a:srgbClr val="CCAE79"/>
                </a:solidFill>
                <a:latin typeface="Times New Roman"/>
                <a:ea typeface="+mn-ea"/>
                <a:cs typeface="Times New Roman"/>
              </a:rPr>
              <a:t>S</a:t>
            </a:r>
            <a:r>
              <a:rPr sz="2400" spc="-35" dirty="0">
                <a:solidFill>
                  <a:srgbClr val="CCAE79"/>
                </a:solidFill>
                <a:latin typeface="Times New Roman"/>
                <a:ea typeface="+mn-ea"/>
                <a:cs typeface="Times New Roman"/>
              </a:rPr>
              <a:t>p</a:t>
            </a:r>
            <a:r>
              <a:rPr sz="2400" spc="5" dirty="0">
                <a:solidFill>
                  <a:srgbClr val="CCAE79"/>
                </a:solidFill>
                <a:latin typeface="Times New Roman"/>
                <a:ea typeface="+mn-ea"/>
                <a:cs typeface="Times New Roman"/>
              </a:rPr>
              <a:t>o</a:t>
            </a:r>
            <a:r>
              <a:rPr sz="2400" spc="-10" dirty="0">
                <a:solidFill>
                  <a:srgbClr val="CCAE79"/>
                </a:solidFill>
                <a:latin typeface="Times New Roman"/>
                <a:ea typeface="+mn-ea"/>
                <a:cs typeface="Times New Roman"/>
              </a:rPr>
              <a:t>n</a:t>
            </a:r>
            <a:r>
              <a:rPr sz="2400" spc="5" dirty="0">
                <a:solidFill>
                  <a:srgbClr val="CCAE79"/>
                </a:solidFill>
                <a:latin typeface="Times New Roman"/>
                <a:ea typeface="+mn-ea"/>
                <a:cs typeface="Times New Roman"/>
              </a:rPr>
              <a:t>s</a:t>
            </a:r>
            <a:r>
              <a:rPr sz="2400" spc="-20"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a:t>
            </a:r>
            <a:r>
              <a:rPr sz="2400" spc="-20" dirty="0">
                <a:solidFill>
                  <a:srgbClr val="CCAE79"/>
                </a:solidFill>
                <a:latin typeface="Times New Roman"/>
                <a:ea typeface="+mn-ea"/>
                <a:cs typeface="Times New Roman"/>
              </a:rPr>
              <a:t>s</a:t>
            </a:r>
            <a:r>
              <a:rPr sz="2400" spc="5" dirty="0">
                <a:solidFill>
                  <a:srgbClr val="CCAE79"/>
                </a:solidFill>
                <a:latin typeface="Times New Roman"/>
                <a:ea typeface="+mn-ea"/>
                <a:cs typeface="Times New Roman"/>
              </a:rPr>
              <a:t>h</a:t>
            </a:r>
            <a:r>
              <a:rPr sz="2400" spc="-10" dirty="0">
                <a:solidFill>
                  <a:srgbClr val="CCAE79"/>
                </a:solidFill>
                <a:latin typeface="Times New Roman"/>
                <a:ea typeface="+mn-ea"/>
                <a:cs typeface="Times New Roman"/>
              </a:rPr>
              <a:t>i</a:t>
            </a:r>
            <a:r>
              <a:rPr sz="2400" dirty="0">
                <a:solidFill>
                  <a:srgbClr val="CCAE79"/>
                </a:solidFill>
                <a:latin typeface="Times New Roman"/>
                <a:ea typeface="+mn-ea"/>
                <a:cs typeface="Times New Roman"/>
              </a:rPr>
              <a:t>p</a:t>
            </a:r>
            <a:r>
              <a:rPr sz="2400" spc="-5" dirty="0">
                <a:solidFill>
                  <a:srgbClr val="CCAE79"/>
                </a:solidFill>
                <a:latin typeface="Times New Roman"/>
                <a:ea typeface="+mn-ea"/>
                <a:cs typeface="Times New Roman"/>
              </a:rPr>
              <a:t> </a:t>
            </a:r>
            <a:r>
              <a:rPr sz="2400" spc="-10" dirty="0">
                <a:solidFill>
                  <a:srgbClr val="CCAE79"/>
                </a:solidFill>
                <a:latin typeface="Times New Roman"/>
                <a:ea typeface="+mn-ea"/>
                <a:cs typeface="Times New Roman"/>
              </a:rPr>
              <a:t>p</a:t>
            </a:r>
            <a:r>
              <a:rPr sz="2400" spc="-20" dirty="0">
                <a:solidFill>
                  <a:srgbClr val="CCAE79"/>
                </a:solidFill>
                <a:latin typeface="Times New Roman"/>
                <a:ea typeface="+mn-ea"/>
                <a:cs typeface="Times New Roman"/>
              </a:rPr>
              <a:t>ac</a:t>
            </a:r>
            <a:r>
              <a:rPr sz="2400" spc="15" dirty="0">
                <a:solidFill>
                  <a:srgbClr val="CCAE79"/>
                </a:solidFill>
                <a:latin typeface="Times New Roman"/>
                <a:ea typeface="+mn-ea"/>
                <a:cs typeface="Times New Roman"/>
              </a:rPr>
              <a:t>k</a:t>
            </a:r>
            <a:r>
              <a:rPr sz="2400" spc="-10" dirty="0">
                <a:solidFill>
                  <a:srgbClr val="CCAE79"/>
                </a:solidFill>
                <a:latin typeface="Times New Roman"/>
                <a:ea typeface="+mn-ea"/>
                <a:cs typeface="Times New Roman"/>
              </a:rPr>
              <a:t>a</a:t>
            </a:r>
            <a:r>
              <a:rPr sz="2400" spc="5" dirty="0">
                <a:solidFill>
                  <a:srgbClr val="CCAE79"/>
                </a:solidFill>
                <a:latin typeface="Times New Roman"/>
                <a:ea typeface="+mn-ea"/>
                <a:cs typeface="Times New Roman"/>
              </a:rPr>
              <a:t>g</a:t>
            </a:r>
            <a:r>
              <a:rPr sz="2400" spc="-35" dirty="0">
                <a:solidFill>
                  <a:srgbClr val="CCAE79"/>
                </a:solidFill>
                <a:latin typeface="Times New Roman"/>
                <a:ea typeface="+mn-ea"/>
                <a:cs typeface="Times New Roman"/>
              </a:rPr>
              <a:t>e</a:t>
            </a:r>
            <a:r>
              <a:rPr sz="2400" dirty="0">
                <a:solidFill>
                  <a:srgbClr val="CCAE79"/>
                </a:solidFill>
                <a:latin typeface="Times New Roman"/>
                <a:ea typeface="+mn-ea"/>
                <a:cs typeface="Times New Roman"/>
              </a:rPr>
              <a:t>s</a:t>
            </a:r>
            <a:r>
              <a:rPr sz="2400" spc="5" dirty="0">
                <a:solidFill>
                  <a:srgbClr val="CCAE79"/>
                </a:solidFill>
                <a:latin typeface="Times New Roman"/>
                <a:ea typeface="+mn-ea"/>
                <a:cs typeface="Times New Roman"/>
              </a:rPr>
              <a:t> </a:t>
            </a:r>
            <a:r>
              <a:rPr sz="2400" spc="10" dirty="0">
                <a:solidFill>
                  <a:srgbClr val="CCAE79"/>
                </a:solidFill>
                <a:latin typeface="Times New Roman"/>
                <a:ea typeface="+mn-ea"/>
                <a:cs typeface="Times New Roman"/>
              </a:rPr>
              <a:t>m</a:t>
            </a:r>
            <a:r>
              <a:rPr sz="2400" spc="5" dirty="0">
                <a:solidFill>
                  <a:srgbClr val="CCAE79"/>
                </a:solidFill>
                <a:latin typeface="Times New Roman"/>
                <a:ea typeface="+mn-ea"/>
                <a:cs typeface="Times New Roman"/>
              </a:rPr>
              <a:t>a</a:t>
            </a:r>
            <a:r>
              <a:rPr sz="2400" dirty="0">
                <a:solidFill>
                  <a:srgbClr val="CCAE79"/>
                </a:solidFill>
                <a:latin typeface="Times New Roman"/>
                <a:ea typeface="+mn-ea"/>
                <a:cs typeface="Times New Roman"/>
              </a:rPr>
              <a:t>y</a:t>
            </a:r>
            <a:r>
              <a:rPr sz="2400" spc="-4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b</a:t>
            </a:r>
            <a:r>
              <a:rPr sz="2400" dirty="0">
                <a:solidFill>
                  <a:srgbClr val="CCAE79"/>
                </a:solidFill>
                <a:latin typeface="Times New Roman"/>
                <a:ea typeface="+mn-ea"/>
                <a:cs typeface="Times New Roman"/>
              </a:rPr>
              <a:t>e</a:t>
            </a:r>
            <a:r>
              <a:rPr sz="2400" spc="-3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t</a:t>
            </a:r>
            <a:r>
              <a:rPr sz="2400" spc="5" dirty="0">
                <a:solidFill>
                  <a:srgbClr val="CCAE79"/>
                </a:solidFill>
                <a:latin typeface="Times New Roman"/>
                <a:ea typeface="+mn-ea"/>
                <a:cs typeface="Times New Roman"/>
              </a:rPr>
              <a:t>a</a:t>
            </a:r>
            <a:r>
              <a:rPr sz="2400" dirty="0">
                <a:solidFill>
                  <a:srgbClr val="CCAE79"/>
                </a:solidFill>
                <a:latin typeface="Times New Roman"/>
                <a:ea typeface="+mn-ea"/>
                <a:cs typeface="Times New Roman"/>
              </a:rPr>
              <a:t>i</a:t>
            </a:r>
            <a:r>
              <a:rPr sz="2400" spc="-10" dirty="0">
                <a:solidFill>
                  <a:srgbClr val="CCAE79"/>
                </a:solidFill>
                <a:latin typeface="Times New Roman"/>
                <a:ea typeface="+mn-ea"/>
                <a:cs typeface="Times New Roman"/>
              </a:rPr>
              <a:t>l</a:t>
            </a:r>
            <a:r>
              <a:rPr sz="2400" spc="5"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a:t>
            </a:r>
            <a:r>
              <a:rPr sz="2400" spc="-10" dirty="0">
                <a:solidFill>
                  <a:srgbClr val="CCAE79"/>
                </a:solidFill>
                <a:latin typeface="Times New Roman"/>
                <a:ea typeface="+mn-ea"/>
                <a:cs typeface="Times New Roman"/>
              </a:rPr>
              <a:t>e</a:t>
            </a:r>
            <a:r>
              <a:rPr sz="2400" dirty="0">
                <a:solidFill>
                  <a:srgbClr val="CCAE79"/>
                </a:solidFill>
                <a:latin typeface="Times New Roman"/>
                <a:ea typeface="+mn-ea"/>
                <a:cs typeface="Times New Roman"/>
              </a:rPr>
              <a:t>d</a:t>
            </a:r>
            <a:r>
              <a:rPr sz="2400" spc="-4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t</a:t>
            </a:r>
            <a:r>
              <a:rPr sz="2400" dirty="0">
                <a:solidFill>
                  <a:srgbClr val="CCAE79"/>
                </a:solidFill>
                <a:latin typeface="Times New Roman"/>
                <a:ea typeface="+mn-ea"/>
                <a:cs typeface="Times New Roman"/>
              </a:rPr>
              <a:t>o</a:t>
            </a:r>
            <a:r>
              <a:rPr sz="2400" spc="-40" dirty="0">
                <a:solidFill>
                  <a:srgbClr val="CCAE79"/>
                </a:solidFill>
                <a:latin typeface="Times New Roman"/>
                <a:ea typeface="+mn-ea"/>
                <a:cs typeface="Times New Roman"/>
              </a:rPr>
              <a:t> </a:t>
            </a:r>
            <a:r>
              <a:rPr sz="2400" spc="15" dirty="0">
                <a:solidFill>
                  <a:srgbClr val="CCAE79"/>
                </a:solidFill>
                <a:latin typeface="Times New Roman"/>
                <a:ea typeface="+mn-ea"/>
                <a:cs typeface="Times New Roman"/>
              </a:rPr>
              <a:t>s</a:t>
            </a:r>
            <a:r>
              <a:rPr sz="2400" spc="-10" dirty="0">
                <a:solidFill>
                  <a:srgbClr val="CCAE79"/>
                </a:solidFill>
                <a:latin typeface="Times New Roman"/>
                <a:ea typeface="+mn-ea"/>
                <a:cs typeface="Times New Roman"/>
              </a:rPr>
              <a:t>p</a:t>
            </a:r>
            <a:r>
              <a:rPr sz="2400" spc="-35" dirty="0">
                <a:solidFill>
                  <a:srgbClr val="CCAE79"/>
                </a:solidFill>
                <a:latin typeface="Times New Roman"/>
                <a:ea typeface="+mn-ea"/>
                <a:cs typeface="Times New Roman"/>
              </a:rPr>
              <a:t>e</a:t>
            </a:r>
            <a:r>
              <a:rPr sz="2400" spc="15" dirty="0">
                <a:solidFill>
                  <a:srgbClr val="CCAE79"/>
                </a:solidFill>
                <a:latin typeface="Times New Roman"/>
                <a:ea typeface="+mn-ea"/>
                <a:cs typeface="Times New Roman"/>
              </a:rPr>
              <a:t>c</a:t>
            </a:r>
            <a:r>
              <a:rPr sz="2400" dirty="0">
                <a:solidFill>
                  <a:srgbClr val="CCAE79"/>
                </a:solidFill>
                <a:latin typeface="Times New Roman"/>
                <a:ea typeface="+mn-ea"/>
                <a:cs typeface="Times New Roman"/>
              </a:rPr>
              <a:t>i</a:t>
            </a:r>
            <a:r>
              <a:rPr sz="2400" spc="-5" dirty="0">
                <a:solidFill>
                  <a:srgbClr val="CCAE79"/>
                </a:solidFill>
                <a:latin typeface="Times New Roman"/>
                <a:ea typeface="+mn-ea"/>
                <a:cs typeface="Times New Roman"/>
              </a:rPr>
              <a:t>f</a:t>
            </a:r>
            <a:r>
              <a:rPr sz="2400" spc="-25" dirty="0">
                <a:solidFill>
                  <a:srgbClr val="CCAE79"/>
                </a:solidFill>
                <a:latin typeface="Times New Roman"/>
                <a:ea typeface="+mn-ea"/>
                <a:cs typeface="Times New Roman"/>
              </a:rPr>
              <a:t>i</a:t>
            </a:r>
            <a:r>
              <a:rPr sz="2400" dirty="0">
                <a:solidFill>
                  <a:srgbClr val="CCAE79"/>
                </a:solidFill>
                <a:latin typeface="Times New Roman"/>
                <a:ea typeface="+mn-ea"/>
                <a:cs typeface="Times New Roman"/>
              </a:rPr>
              <a:t>c</a:t>
            </a:r>
            <a:r>
              <a:rPr sz="2400" spc="-5" dirty="0">
                <a:solidFill>
                  <a:srgbClr val="CCAE79"/>
                </a:solidFill>
                <a:latin typeface="Times New Roman"/>
                <a:ea typeface="+mn-ea"/>
                <a:cs typeface="Times New Roman"/>
              </a:rPr>
              <a:t> </a:t>
            </a:r>
            <a:r>
              <a:rPr sz="2400" spc="15" dirty="0">
                <a:solidFill>
                  <a:srgbClr val="CCAE79"/>
                </a:solidFill>
                <a:latin typeface="Times New Roman"/>
                <a:ea typeface="+mn-ea"/>
                <a:cs typeface="Times New Roman"/>
              </a:rPr>
              <a:t>s</a:t>
            </a:r>
            <a:r>
              <a:rPr sz="2400" spc="-35" dirty="0">
                <a:solidFill>
                  <a:srgbClr val="CCAE79"/>
                </a:solidFill>
                <a:latin typeface="Times New Roman"/>
                <a:ea typeface="+mn-ea"/>
                <a:cs typeface="Times New Roman"/>
              </a:rPr>
              <a:t>p</a:t>
            </a:r>
            <a:r>
              <a:rPr sz="2400" spc="5" dirty="0">
                <a:solidFill>
                  <a:srgbClr val="CCAE79"/>
                </a:solidFill>
                <a:latin typeface="Times New Roman"/>
                <a:ea typeface="+mn-ea"/>
                <a:cs typeface="Times New Roman"/>
              </a:rPr>
              <a:t>o</a:t>
            </a:r>
            <a:r>
              <a:rPr sz="2400" spc="-10" dirty="0">
                <a:solidFill>
                  <a:srgbClr val="CCAE79"/>
                </a:solidFill>
                <a:latin typeface="Times New Roman"/>
                <a:ea typeface="+mn-ea"/>
                <a:cs typeface="Times New Roman"/>
              </a:rPr>
              <a:t>n</a:t>
            </a:r>
            <a:r>
              <a:rPr sz="2400" spc="5" dirty="0">
                <a:solidFill>
                  <a:srgbClr val="CCAE79"/>
                </a:solidFill>
                <a:latin typeface="Times New Roman"/>
                <a:ea typeface="+mn-ea"/>
                <a:cs typeface="Times New Roman"/>
              </a:rPr>
              <a:t>s</a:t>
            </a:r>
            <a:r>
              <a:rPr sz="2400" spc="-20"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 r</a:t>
            </a:r>
            <a:r>
              <a:rPr sz="2400" spc="5" dirty="0">
                <a:solidFill>
                  <a:srgbClr val="CCAE79"/>
                </a:solidFill>
                <a:latin typeface="Times New Roman"/>
                <a:ea typeface="+mn-ea"/>
                <a:cs typeface="Times New Roman"/>
              </a:rPr>
              <a:t>e</a:t>
            </a:r>
            <a:r>
              <a:rPr sz="2400" spc="-10" dirty="0">
                <a:solidFill>
                  <a:srgbClr val="CCAE79"/>
                </a:solidFill>
                <a:latin typeface="Times New Roman"/>
                <a:ea typeface="+mn-ea"/>
                <a:cs typeface="Times New Roman"/>
              </a:rPr>
              <a:t>q</a:t>
            </a:r>
            <a:r>
              <a:rPr sz="2400" spc="5" dirty="0">
                <a:solidFill>
                  <a:srgbClr val="CCAE79"/>
                </a:solidFill>
                <a:latin typeface="Times New Roman"/>
                <a:ea typeface="+mn-ea"/>
                <a:cs typeface="Times New Roman"/>
              </a:rPr>
              <a:t>u</a:t>
            </a:r>
            <a:r>
              <a:rPr sz="2400" dirty="0">
                <a:solidFill>
                  <a:srgbClr val="CCAE79"/>
                </a:solidFill>
                <a:latin typeface="Times New Roman"/>
                <a:ea typeface="+mn-ea"/>
                <a:cs typeface="Times New Roman"/>
              </a:rPr>
              <a:t>i</a:t>
            </a:r>
            <a:r>
              <a:rPr sz="2400" spc="-10" dirty="0">
                <a:solidFill>
                  <a:srgbClr val="CCAE79"/>
                </a:solidFill>
                <a:latin typeface="Times New Roman"/>
                <a:ea typeface="+mn-ea"/>
                <a:cs typeface="Times New Roman"/>
              </a:rPr>
              <a:t>r</a:t>
            </a:r>
            <a:r>
              <a:rPr sz="2400" spc="-20" dirty="0">
                <a:solidFill>
                  <a:srgbClr val="CCAE79"/>
                </a:solidFill>
                <a:latin typeface="Times New Roman"/>
                <a:ea typeface="+mn-ea"/>
                <a:cs typeface="Times New Roman"/>
              </a:rPr>
              <a:t>e</a:t>
            </a:r>
            <a:r>
              <a:rPr sz="2400" spc="10" dirty="0">
                <a:solidFill>
                  <a:srgbClr val="CCAE79"/>
                </a:solidFill>
                <a:latin typeface="Times New Roman"/>
                <a:ea typeface="+mn-ea"/>
                <a:cs typeface="Times New Roman"/>
              </a:rPr>
              <a:t>m</a:t>
            </a:r>
            <a:r>
              <a:rPr sz="2400" spc="-10" dirty="0">
                <a:solidFill>
                  <a:srgbClr val="CCAE79"/>
                </a:solidFill>
                <a:latin typeface="Times New Roman"/>
                <a:ea typeface="+mn-ea"/>
                <a:cs typeface="Times New Roman"/>
              </a:rPr>
              <a:t>e</a:t>
            </a:r>
            <a:r>
              <a:rPr sz="2400" spc="-20" dirty="0">
                <a:solidFill>
                  <a:srgbClr val="CCAE79"/>
                </a:solidFill>
                <a:latin typeface="Times New Roman"/>
                <a:ea typeface="+mn-ea"/>
                <a:cs typeface="Times New Roman"/>
              </a:rPr>
              <a:t>n</a:t>
            </a:r>
            <a:r>
              <a:rPr sz="2400" spc="5" dirty="0">
                <a:solidFill>
                  <a:srgbClr val="CCAE79"/>
                </a:solidFill>
                <a:latin typeface="Times New Roman"/>
                <a:ea typeface="+mn-ea"/>
                <a:cs typeface="Times New Roman"/>
              </a:rPr>
              <a:t>t</a:t>
            </a:r>
            <a:r>
              <a:rPr sz="2400" spc="-20" dirty="0">
                <a:solidFill>
                  <a:srgbClr val="CCAE79"/>
                </a:solidFill>
                <a:latin typeface="Times New Roman"/>
                <a:ea typeface="+mn-ea"/>
                <a:cs typeface="Times New Roman"/>
              </a:rPr>
              <a:t>s</a:t>
            </a:r>
            <a:r>
              <a:rPr sz="2400" spc="-5" dirty="0">
                <a:solidFill>
                  <a:srgbClr val="808080"/>
                </a:solidFill>
                <a:latin typeface="Times New Roman"/>
                <a:ea typeface="+mn-ea"/>
                <a:cs typeface="Times New Roman"/>
              </a:rPr>
              <a:t>.</a:t>
            </a:r>
            <a:endParaRPr sz="2400" dirty="0">
              <a:latin typeface="Times New Roman"/>
              <a:ea typeface="+mn-ea"/>
              <a:cs typeface="Times New Roman"/>
            </a:endParaRPr>
          </a:p>
        </p:txBody>
      </p:sp>
      <p:sp>
        <p:nvSpPr>
          <p:cNvPr id="11" name="object 11"/>
          <p:cNvSpPr txBox="1"/>
          <p:nvPr/>
        </p:nvSpPr>
        <p:spPr>
          <a:xfrm>
            <a:off x="1600200" y="3429000"/>
            <a:ext cx="6248400" cy="369332"/>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sz="2400" spc="-20" dirty="0">
                <a:solidFill>
                  <a:srgbClr val="CCAE79"/>
                </a:solidFill>
                <a:latin typeface="Times New Roman"/>
                <a:ea typeface="+mn-ea"/>
                <a:cs typeface="Times New Roman"/>
              </a:rPr>
              <a:t>D</a:t>
            </a:r>
            <a:r>
              <a:rPr sz="2400" dirty="0">
                <a:solidFill>
                  <a:srgbClr val="CCAE79"/>
                </a:solidFill>
                <a:latin typeface="Times New Roman"/>
                <a:ea typeface="+mn-ea"/>
                <a:cs typeface="Times New Roman"/>
              </a:rPr>
              <a:t>i</a:t>
            </a:r>
            <a:r>
              <a:rPr sz="2400" spc="5" dirty="0">
                <a:solidFill>
                  <a:srgbClr val="CCAE79"/>
                </a:solidFill>
                <a:latin typeface="Times New Roman"/>
                <a:ea typeface="+mn-ea"/>
                <a:cs typeface="Times New Roman"/>
              </a:rPr>
              <a:t>a</a:t>
            </a:r>
            <a:r>
              <a:rPr sz="2400" spc="10" dirty="0">
                <a:solidFill>
                  <a:srgbClr val="CCAE79"/>
                </a:solidFill>
                <a:latin typeface="Times New Roman"/>
                <a:ea typeface="+mn-ea"/>
                <a:cs typeface="Times New Roman"/>
              </a:rPr>
              <a:t>m</a:t>
            </a:r>
            <a:r>
              <a:rPr sz="2400" spc="5" dirty="0">
                <a:solidFill>
                  <a:srgbClr val="CCAE79"/>
                </a:solidFill>
                <a:latin typeface="Times New Roman"/>
                <a:ea typeface="+mn-ea"/>
                <a:cs typeface="Times New Roman"/>
              </a:rPr>
              <a:t>on</a:t>
            </a:r>
            <a:r>
              <a:rPr sz="2400" dirty="0">
                <a:solidFill>
                  <a:srgbClr val="CCAE79"/>
                </a:solidFill>
                <a:latin typeface="Times New Roman"/>
                <a:ea typeface="+mn-ea"/>
                <a:cs typeface="Times New Roman"/>
              </a:rPr>
              <a:t>d</a:t>
            </a:r>
            <a:r>
              <a:rPr sz="2400" spc="-2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S</a:t>
            </a:r>
            <a:r>
              <a:rPr sz="2400" spc="5" dirty="0">
                <a:solidFill>
                  <a:srgbClr val="CCAE79"/>
                </a:solidFill>
                <a:latin typeface="Times New Roman"/>
                <a:ea typeface="+mn-ea"/>
                <a:cs typeface="Times New Roman"/>
              </a:rPr>
              <a:t>p</a:t>
            </a:r>
            <a:r>
              <a:rPr sz="2400" spc="-10" dirty="0">
                <a:solidFill>
                  <a:srgbClr val="CCAE79"/>
                </a:solidFill>
                <a:latin typeface="Times New Roman"/>
                <a:ea typeface="+mn-ea"/>
                <a:cs typeface="Times New Roman"/>
              </a:rPr>
              <a:t>o</a:t>
            </a:r>
            <a:r>
              <a:rPr sz="2400" spc="-20" dirty="0">
                <a:solidFill>
                  <a:srgbClr val="CCAE79"/>
                </a:solidFill>
                <a:latin typeface="Times New Roman"/>
                <a:ea typeface="+mn-ea"/>
                <a:cs typeface="Times New Roman"/>
              </a:rPr>
              <a:t>n</a:t>
            </a:r>
            <a:r>
              <a:rPr sz="2400" spc="5" dirty="0">
                <a:solidFill>
                  <a:srgbClr val="CCAE79"/>
                </a:solidFill>
                <a:latin typeface="Times New Roman"/>
                <a:ea typeface="+mn-ea"/>
                <a:cs typeface="Times New Roman"/>
              </a:rPr>
              <a:t>so</a:t>
            </a:r>
            <a:r>
              <a:rPr sz="2400" spc="-35" dirty="0">
                <a:solidFill>
                  <a:srgbClr val="CCAE79"/>
                </a:solidFill>
                <a:latin typeface="Times New Roman"/>
                <a:ea typeface="+mn-ea"/>
                <a:cs typeface="Times New Roman"/>
              </a:rPr>
              <a:t>r</a:t>
            </a:r>
            <a:r>
              <a:rPr sz="2400" spc="15" dirty="0">
                <a:solidFill>
                  <a:srgbClr val="CCAE79"/>
                </a:solidFill>
                <a:latin typeface="Times New Roman"/>
                <a:ea typeface="+mn-ea"/>
                <a:cs typeface="Times New Roman"/>
              </a:rPr>
              <a:t>s</a:t>
            </a:r>
            <a:r>
              <a:rPr sz="2400" spc="5" dirty="0">
                <a:solidFill>
                  <a:srgbClr val="CCAE79"/>
                </a:solidFill>
                <a:latin typeface="Times New Roman"/>
                <a:ea typeface="+mn-ea"/>
                <a:cs typeface="Times New Roman"/>
              </a:rPr>
              <a:t>h</a:t>
            </a:r>
            <a:r>
              <a:rPr sz="2400" spc="-10" dirty="0">
                <a:solidFill>
                  <a:srgbClr val="CCAE79"/>
                </a:solidFill>
                <a:latin typeface="Times New Roman"/>
                <a:ea typeface="+mn-ea"/>
                <a:cs typeface="Times New Roman"/>
              </a:rPr>
              <a:t>i</a:t>
            </a:r>
            <a:r>
              <a:rPr sz="2400" dirty="0">
                <a:solidFill>
                  <a:srgbClr val="CCAE79"/>
                </a:solidFill>
                <a:latin typeface="Times New Roman"/>
                <a:ea typeface="+mn-ea"/>
                <a:cs typeface="Times New Roman"/>
              </a:rPr>
              <a:t>p</a:t>
            </a:r>
            <a:r>
              <a:rPr sz="2400" spc="-5"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a:t>
            </a:r>
            <a:r>
              <a:rPr sz="2400" spc="-2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a:t>
            </a:r>
            <a:r>
              <a:rPr lang="en-US" sz="2400" spc="-10" dirty="0">
                <a:solidFill>
                  <a:srgbClr val="CCAE79"/>
                </a:solidFill>
                <a:latin typeface="Times New Roman"/>
                <a:ea typeface="+mn-ea"/>
                <a:cs typeface="Times New Roman"/>
              </a:rPr>
              <a:t>2</a:t>
            </a:r>
            <a:r>
              <a:rPr sz="2400" spc="-35" dirty="0">
                <a:solidFill>
                  <a:srgbClr val="CCAE79"/>
                </a:solidFill>
                <a:latin typeface="Times New Roman"/>
                <a:ea typeface="+mn-ea"/>
                <a:cs typeface="Times New Roman"/>
              </a:rPr>
              <a:t>0</a:t>
            </a:r>
            <a:r>
              <a:rPr sz="2400" spc="5" dirty="0">
                <a:solidFill>
                  <a:srgbClr val="CCAE79"/>
                </a:solidFill>
                <a:latin typeface="Times New Roman"/>
                <a:ea typeface="+mn-ea"/>
                <a:cs typeface="Times New Roman"/>
              </a:rPr>
              <a:t>0,</a:t>
            </a:r>
            <a:r>
              <a:rPr sz="2400" spc="-35" dirty="0">
                <a:solidFill>
                  <a:srgbClr val="CCAE79"/>
                </a:solidFill>
                <a:latin typeface="Times New Roman"/>
                <a:ea typeface="+mn-ea"/>
                <a:cs typeface="Times New Roman"/>
              </a:rPr>
              <a:t>0</a:t>
            </a:r>
            <a:r>
              <a:rPr sz="2400" spc="5" dirty="0">
                <a:solidFill>
                  <a:srgbClr val="CCAE79"/>
                </a:solidFill>
                <a:latin typeface="Times New Roman"/>
                <a:ea typeface="+mn-ea"/>
                <a:cs typeface="Times New Roman"/>
              </a:rPr>
              <a:t>00</a:t>
            </a:r>
            <a:endParaRPr sz="2400" dirty="0">
              <a:solidFill>
                <a:srgbClr val="CCAE79"/>
              </a:solidFill>
              <a:latin typeface="Times New Roman"/>
              <a:ea typeface="+mn-ea"/>
              <a:cs typeface="Times New Roman"/>
            </a:endParaRPr>
          </a:p>
        </p:txBody>
      </p:sp>
      <p:sp>
        <p:nvSpPr>
          <p:cNvPr id="12" name="object 12"/>
          <p:cNvSpPr txBox="1"/>
          <p:nvPr/>
        </p:nvSpPr>
        <p:spPr>
          <a:xfrm>
            <a:off x="1600200" y="6781800"/>
            <a:ext cx="4342385" cy="369332"/>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sz="2400" spc="-5" dirty="0">
                <a:solidFill>
                  <a:srgbClr val="CCAE79"/>
                </a:solidFill>
                <a:latin typeface="Times New Roman"/>
                <a:ea typeface="+mn-ea"/>
                <a:cs typeface="Times New Roman"/>
              </a:rPr>
              <a:t>P</a:t>
            </a:r>
            <a:r>
              <a:rPr sz="2400" spc="5" dirty="0">
                <a:solidFill>
                  <a:srgbClr val="CCAE79"/>
                </a:solidFill>
                <a:latin typeface="Times New Roman"/>
                <a:ea typeface="+mn-ea"/>
                <a:cs typeface="Times New Roman"/>
              </a:rPr>
              <a:t>ea</a:t>
            </a:r>
            <a:r>
              <a:rPr sz="2400" dirty="0">
                <a:solidFill>
                  <a:srgbClr val="CCAE79"/>
                </a:solidFill>
                <a:latin typeface="Times New Roman"/>
                <a:ea typeface="+mn-ea"/>
                <a:cs typeface="Times New Roman"/>
              </a:rPr>
              <a:t>rl</a:t>
            </a:r>
            <a:r>
              <a:rPr sz="2400" spc="-1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S</a:t>
            </a:r>
            <a:r>
              <a:rPr sz="2400" spc="-10" dirty="0">
                <a:solidFill>
                  <a:srgbClr val="CCAE79"/>
                </a:solidFill>
                <a:latin typeface="Times New Roman"/>
                <a:ea typeface="+mn-ea"/>
                <a:cs typeface="Times New Roman"/>
              </a:rPr>
              <a:t>po</a:t>
            </a:r>
            <a:r>
              <a:rPr sz="2400" spc="-20" dirty="0">
                <a:solidFill>
                  <a:srgbClr val="CCAE79"/>
                </a:solidFill>
                <a:latin typeface="Times New Roman"/>
                <a:ea typeface="+mn-ea"/>
                <a:cs typeface="Times New Roman"/>
              </a:rPr>
              <a:t>n</a:t>
            </a:r>
            <a:r>
              <a:rPr sz="2400" spc="5" dirty="0">
                <a:solidFill>
                  <a:srgbClr val="CCAE79"/>
                </a:solidFill>
                <a:latin typeface="Times New Roman"/>
                <a:ea typeface="+mn-ea"/>
                <a:cs typeface="Times New Roman"/>
              </a:rPr>
              <a:t>so</a:t>
            </a:r>
            <a:r>
              <a:rPr sz="2400" spc="-35" dirty="0">
                <a:solidFill>
                  <a:srgbClr val="CCAE79"/>
                </a:solidFill>
                <a:latin typeface="Times New Roman"/>
                <a:ea typeface="+mn-ea"/>
                <a:cs typeface="Times New Roman"/>
              </a:rPr>
              <a:t>r</a:t>
            </a:r>
            <a:r>
              <a:rPr sz="2400" spc="15" dirty="0">
                <a:solidFill>
                  <a:srgbClr val="CCAE79"/>
                </a:solidFill>
                <a:latin typeface="Times New Roman"/>
                <a:ea typeface="+mn-ea"/>
                <a:cs typeface="Times New Roman"/>
              </a:rPr>
              <a:t>s</a:t>
            </a:r>
            <a:r>
              <a:rPr sz="2400" spc="-10" dirty="0">
                <a:solidFill>
                  <a:srgbClr val="CCAE79"/>
                </a:solidFill>
                <a:latin typeface="Times New Roman"/>
                <a:ea typeface="+mn-ea"/>
                <a:cs typeface="Times New Roman"/>
              </a:rPr>
              <a:t>h</a:t>
            </a:r>
            <a:r>
              <a:rPr sz="2400" dirty="0">
                <a:solidFill>
                  <a:srgbClr val="CCAE79"/>
                </a:solidFill>
                <a:latin typeface="Times New Roman"/>
                <a:ea typeface="+mn-ea"/>
                <a:cs typeface="Times New Roman"/>
              </a:rPr>
              <a:t>ip</a:t>
            </a:r>
            <a:r>
              <a:rPr sz="2400" spc="-20"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a:t>
            </a:r>
            <a:r>
              <a:rPr sz="2400" spc="-5" dirty="0">
                <a:solidFill>
                  <a:srgbClr val="CCAE79"/>
                </a:solidFill>
                <a:latin typeface="Times New Roman"/>
                <a:ea typeface="+mn-ea"/>
                <a:cs typeface="Times New Roman"/>
              </a:rPr>
              <a:t> </a:t>
            </a:r>
            <a:r>
              <a:rPr sz="2400" spc="-10" dirty="0">
                <a:solidFill>
                  <a:srgbClr val="CCAE79"/>
                </a:solidFill>
                <a:latin typeface="Times New Roman"/>
                <a:ea typeface="+mn-ea"/>
                <a:cs typeface="Times New Roman"/>
              </a:rPr>
              <a:t>$</a:t>
            </a:r>
            <a:r>
              <a:rPr lang="en-US" sz="2400" spc="-35" dirty="0">
                <a:solidFill>
                  <a:srgbClr val="CCAE79"/>
                </a:solidFill>
                <a:latin typeface="Times New Roman"/>
                <a:ea typeface="+mn-ea"/>
                <a:cs typeface="Times New Roman"/>
              </a:rPr>
              <a:t>75</a:t>
            </a:r>
            <a:r>
              <a:rPr sz="2400" spc="5" dirty="0">
                <a:solidFill>
                  <a:srgbClr val="CCAE79"/>
                </a:solidFill>
                <a:latin typeface="Times New Roman"/>
                <a:ea typeface="+mn-ea"/>
                <a:cs typeface="Times New Roman"/>
              </a:rPr>
              <a:t>,</a:t>
            </a:r>
            <a:r>
              <a:rPr sz="2400" spc="-10" dirty="0">
                <a:solidFill>
                  <a:srgbClr val="CCAE79"/>
                </a:solidFill>
                <a:latin typeface="Times New Roman"/>
                <a:ea typeface="+mn-ea"/>
                <a:cs typeface="Times New Roman"/>
              </a:rPr>
              <a:t>0</a:t>
            </a:r>
            <a:r>
              <a:rPr sz="2400" spc="5" dirty="0">
                <a:solidFill>
                  <a:srgbClr val="CCAE79"/>
                </a:solidFill>
                <a:latin typeface="Times New Roman"/>
                <a:ea typeface="+mn-ea"/>
                <a:cs typeface="Times New Roman"/>
              </a:rPr>
              <a:t>0</a:t>
            </a:r>
            <a:r>
              <a:rPr sz="2400" dirty="0">
                <a:solidFill>
                  <a:srgbClr val="CCAE79"/>
                </a:solidFill>
                <a:latin typeface="Times New Roman"/>
                <a:ea typeface="+mn-ea"/>
                <a:cs typeface="Times New Roman"/>
              </a:rPr>
              <a:t>0</a:t>
            </a:r>
          </a:p>
        </p:txBody>
      </p:sp>
      <p:sp>
        <p:nvSpPr>
          <p:cNvPr id="13" name="object 13"/>
          <p:cNvSpPr txBox="1"/>
          <p:nvPr/>
        </p:nvSpPr>
        <p:spPr>
          <a:xfrm>
            <a:off x="1524000" y="4419600"/>
            <a:ext cx="4188461" cy="369332"/>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sz="2400" spc="-5" dirty="0">
                <a:solidFill>
                  <a:srgbClr val="CCAE79"/>
                </a:solidFill>
                <a:latin typeface="Times New Roman"/>
                <a:ea typeface="+mn-ea"/>
                <a:cs typeface="Times New Roman"/>
              </a:rPr>
              <a:t>S</a:t>
            </a:r>
            <a:r>
              <a:rPr sz="2400" spc="5" dirty="0">
                <a:solidFill>
                  <a:srgbClr val="CCAE79"/>
                </a:solidFill>
                <a:latin typeface="Times New Roman"/>
                <a:ea typeface="+mn-ea"/>
                <a:cs typeface="Times New Roman"/>
              </a:rPr>
              <a:t>ap</a:t>
            </a:r>
            <a:r>
              <a:rPr sz="2400" spc="-10" dirty="0">
                <a:solidFill>
                  <a:srgbClr val="CCAE79"/>
                </a:solidFill>
                <a:latin typeface="Times New Roman"/>
                <a:ea typeface="+mn-ea"/>
                <a:cs typeface="Times New Roman"/>
              </a:rPr>
              <a:t>p</a:t>
            </a:r>
            <a:r>
              <a:rPr sz="2400" spc="5" dirty="0">
                <a:solidFill>
                  <a:srgbClr val="CCAE79"/>
                </a:solidFill>
                <a:latin typeface="Times New Roman"/>
                <a:ea typeface="+mn-ea"/>
                <a:cs typeface="Times New Roman"/>
              </a:rPr>
              <a:t>h</a:t>
            </a:r>
            <a:r>
              <a:rPr sz="2400" dirty="0">
                <a:solidFill>
                  <a:srgbClr val="CCAE79"/>
                </a:solidFill>
                <a:latin typeface="Times New Roman"/>
                <a:ea typeface="+mn-ea"/>
                <a:cs typeface="Times New Roman"/>
              </a:rPr>
              <a:t>i</a:t>
            </a:r>
            <a:r>
              <a:rPr sz="2400" spc="-10" dirty="0">
                <a:solidFill>
                  <a:srgbClr val="CCAE79"/>
                </a:solidFill>
                <a:latin typeface="Times New Roman"/>
                <a:ea typeface="+mn-ea"/>
                <a:cs typeface="Times New Roman"/>
              </a:rPr>
              <a:t>r</a:t>
            </a:r>
            <a:r>
              <a:rPr sz="2400" dirty="0">
                <a:solidFill>
                  <a:srgbClr val="CCAE79"/>
                </a:solidFill>
                <a:latin typeface="Times New Roman"/>
                <a:ea typeface="+mn-ea"/>
                <a:cs typeface="Times New Roman"/>
              </a:rPr>
              <a:t>e</a:t>
            </a:r>
            <a:r>
              <a:rPr sz="2400" spc="-5" dirty="0">
                <a:solidFill>
                  <a:srgbClr val="CCAE79"/>
                </a:solidFill>
                <a:latin typeface="Times New Roman"/>
                <a:ea typeface="+mn-ea"/>
                <a:cs typeface="Times New Roman"/>
              </a:rPr>
              <a:t> S</a:t>
            </a:r>
            <a:r>
              <a:rPr sz="2400" spc="5" dirty="0">
                <a:solidFill>
                  <a:srgbClr val="CCAE79"/>
                </a:solidFill>
                <a:latin typeface="Times New Roman"/>
                <a:ea typeface="+mn-ea"/>
                <a:cs typeface="Times New Roman"/>
              </a:rPr>
              <a:t>p</a:t>
            </a:r>
            <a:r>
              <a:rPr sz="2400" spc="-10" dirty="0">
                <a:solidFill>
                  <a:srgbClr val="CCAE79"/>
                </a:solidFill>
                <a:latin typeface="Times New Roman"/>
                <a:ea typeface="+mn-ea"/>
                <a:cs typeface="Times New Roman"/>
              </a:rPr>
              <a:t>o</a:t>
            </a:r>
            <a:r>
              <a:rPr sz="2400" spc="-35" dirty="0">
                <a:solidFill>
                  <a:srgbClr val="CCAE79"/>
                </a:solidFill>
                <a:latin typeface="Times New Roman"/>
                <a:ea typeface="+mn-ea"/>
                <a:cs typeface="Times New Roman"/>
              </a:rPr>
              <a:t>n</a:t>
            </a:r>
            <a:r>
              <a:rPr sz="2400" spc="15" dirty="0">
                <a:solidFill>
                  <a:srgbClr val="CCAE79"/>
                </a:solidFill>
                <a:latin typeface="Times New Roman"/>
                <a:ea typeface="+mn-ea"/>
                <a:cs typeface="Times New Roman"/>
              </a:rPr>
              <a:t>s</a:t>
            </a:r>
            <a:r>
              <a:rPr sz="2400" spc="-10" dirty="0">
                <a:solidFill>
                  <a:srgbClr val="CCAE79"/>
                </a:solidFill>
                <a:latin typeface="Times New Roman"/>
                <a:ea typeface="+mn-ea"/>
                <a:cs typeface="Times New Roman"/>
              </a:rPr>
              <a:t>o</a:t>
            </a:r>
            <a:r>
              <a:rPr sz="2400" spc="-35" dirty="0">
                <a:solidFill>
                  <a:srgbClr val="CCAE79"/>
                </a:solidFill>
                <a:latin typeface="Times New Roman"/>
                <a:ea typeface="+mn-ea"/>
                <a:cs typeface="Times New Roman"/>
              </a:rPr>
              <a:t>r</a:t>
            </a:r>
            <a:r>
              <a:rPr sz="2400" spc="15" dirty="0">
                <a:solidFill>
                  <a:srgbClr val="CCAE79"/>
                </a:solidFill>
                <a:latin typeface="Times New Roman"/>
                <a:ea typeface="+mn-ea"/>
                <a:cs typeface="Times New Roman"/>
              </a:rPr>
              <a:t>s</a:t>
            </a:r>
            <a:r>
              <a:rPr sz="2400" spc="5" dirty="0">
                <a:solidFill>
                  <a:srgbClr val="CCAE79"/>
                </a:solidFill>
                <a:latin typeface="Times New Roman"/>
                <a:ea typeface="+mn-ea"/>
                <a:cs typeface="Times New Roman"/>
              </a:rPr>
              <a:t>h</a:t>
            </a:r>
            <a:r>
              <a:rPr sz="2400" spc="-10" dirty="0">
                <a:solidFill>
                  <a:srgbClr val="CCAE79"/>
                </a:solidFill>
                <a:latin typeface="Times New Roman"/>
                <a:ea typeface="+mn-ea"/>
                <a:cs typeface="Times New Roman"/>
              </a:rPr>
              <a:t>i</a:t>
            </a:r>
            <a:r>
              <a:rPr sz="2400" dirty="0">
                <a:solidFill>
                  <a:srgbClr val="CCAE79"/>
                </a:solidFill>
                <a:latin typeface="Times New Roman"/>
                <a:ea typeface="+mn-ea"/>
                <a:cs typeface="Times New Roman"/>
              </a:rPr>
              <a:t>p</a:t>
            </a:r>
            <a:r>
              <a:rPr sz="2400" spc="-5"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a:t>
            </a:r>
            <a:r>
              <a:rPr sz="2400" spc="-2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a:t>
            </a:r>
            <a:r>
              <a:rPr sz="2400" spc="-10" dirty="0">
                <a:solidFill>
                  <a:srgbClr val="CCAE79"/>
                </a:solidFill>
                <a:latin typeface="Times New Roman"/>
                <a:ea typeface="+mn-ea"/>
                <a:cs typeface="Times New Roman"/>
              </a:rPr>
              <a:t>1</a:t>
            </a:r>
            <a:r>
              <a:rPr lang="en-US" sz="2400" spc="-35" dirty="0">
                <a:solidFill>
                  <a:srgbClr val="CCAE79"/>
                </a:solidFill>
                <a:latin typeface="Times New Roman"/>
                <a:ea typeface="+mn-ea"/>
                <a:cs typeface="Times New Roman"/>
              </a:rPr>
              <a:t>5</a:t>
            </a:r>
            <a:r>
              <a:rPr sz="2400" spc="5" dirty="0">
                <a:solidFill>
                  <a:srgbClr val="CCAE79"/>
                </a:solidFill>
                <a:latin typeface="Times New Roman"/>
                <a:ea typeface="+mn-ea"/>
                <a:cs typeface="Times New Roman"/>
              </a:rPr>
              <a:t>0,</a:t>
            </a:r>
            <a:r>
              <a:rPr sz="2400" spc="-35" dirty="0">
                <a:solidFill>
                  <a:srgbClr val="CCAE79"/>
                </a:solidFill>
                <a:latin typeface="Times New Roman"/>
                <a:ea typeface="+mn-ea"/>
                <a:cs typeface="Times New Roman"/>
              </a:rPr>
              <a:t>0</a:t>
            </a:r>
            <a:r>
              <a:rPr sz="2400" spc="5" dirty="0">
                <a:solidFill>
                  <a:srgbClr val="CCAE79"/>
                </a:solidFill>
                <a:latin typeface="Times New Roman"/>
                <a:ea typeface="+mn-ea"/>
                <a:cs typeface="Times New Roman"/>
              </a:rPr>
              <a:t>00</a:t>
            </a:r>
            <a:endParaRPr sz="2400" dirty="0">
              <a:solidFill>
                <a:srgbClr val="CCAE79"/>
              </a:solidFill>
              <a:latin typeface="Times New Roman"/>
              <a:ea typeface="+mn-ea"/>
              <a:cs typeface="Times New Roman"/>
            </a:endParaRPr>
          </a:p>
        </p:txBody>
      </p:sp>
      <p:sp>
        <p:nvSpPr>
          <p:cNvPr id="14" name="object 14"/>
          <p:cNvSpPr txBox="1"/>
          <p:nvPr/>
        </p:nvSpPr>
        <p:spPr>
          <a:xfrm>
            <a:off x="1600200" y="8001000"/>
            <a:ext cx="4494785" cy="369332"/>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sz="2400" spc="-20" dirty="0">
                <a:solidFill>
                  <a:srgbClr val="CCAE79"/>
                </a:solidFill>
                <a:latin typeface="Times New Roman"/>
                <a:ea typeface="+mn-ea"/>
                <a:cs typeface="Times New Roman"/>
              </a:rPr>
              <a:t>G</a:t>
            </a:r>
            <a:r>
              <a:rPr sz="2400" spc="-5"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ld</a:t>
            </a:r>
            <a:r>
              <a:rPr sz="2400" spc="-5" dirty="0">
                <a:solidFill>
                  <a:srgbClr val="CCAE79"/>
                </a:solidFill>
                <a:latin typeface="Times New Roman"/>
                <a:ea typeface="+mn-ea"/>
                <a:cs typeface="Times New Roman"/>
              </a:rPr>
              <a:t> S</a:t>
            </a:r>
            <a:r>
              <a:rPr sz="2400" spc="-10" dirty="0">
                <a:solidFill>
                  <a:srgbClr val="CCAE79"/>
                </a:solidFill>
                <a:latin typeface="Times New Roman"/>
                <a:ea typeface="+mn-ea"/>
                <a:cs typeface="Times New Roman"/>
              </a:rPr>
              <a:t>p</a:t>
            </a:r>
            <a:r>
              <a:rPr sz="2400" spc="5" dirty="0">
                <a:solidFill>
                  <a:srgbClr val="CCAE79"/>
                </a:solidFill>
                <a:latin typeface="Times New Roman"/>
                <a:ea typeface="+mn-ea"/>
                <a:cs typeface="Times New Roman"/>
              </a:rPr>
              <a:t>o</a:t>
            </a:r>
            <a:r>
              <a:rPr sz="2400" spc="-35" dirty="0">
                <a:solidFill>
                  <a:srgbClr val="CCAE79"/>
                </a:solidFill>
                <a:latin typeface="Times New Roman"/>
                <a:ea typeface="+mn-ea"/>
                <a:cs typeface="Times New Roman"/>
              </a:rPr>
              <a:t>n</a:t>
            </a:r>
            <a:r>
              <a:rPr sz="2400" spc="15" dirty="0">
                <a:solidFill>
                  <a:srgbClr val="CCAE79"/>
                </a:solidFill>
                <a:latin typeface="Times New Roman"/>
                <a:ea typeface="+mn-ea"/>
                <a:cs typeface="Times New Roman"/>
              </a:rPr>
              <a:t>s</a:t>
            </a:r>
            <a:r>
              <a:rPr sz="2400" spc="-10" dirty="0">
                <a:solidFill>
                  <a:srgbClr val="CCAE79"/>
                </a:solidFill>
                <a:latin typeface="Times New Roman"/>
                <a:ea typeface="+mn-ea"/>
                <a:cs typeface="Times New Roman"/>
              </a:rPr>
              <a:t>o</a:t>
            </a:r>
            <a:r>
              <a:rPr sz="2400" spc="-35" dirty="0">
                <a:solidFill>
                  <a:srgbClr val="CCAE79"/>
                </a:solidFill>
                <a:latin typeface="Times New Roman"/>
                <a:ea typeface="+mn-ea"/>
                <a:cs typeface="Times New Roman"/>
              </a:rPr>
              <a:t>r</a:t>
            </a:r>
            <a:r>
              <a:rPr sz="2400" spc="15" dirty="0">
                <a:solidFill>
                  <a:srgbClr val="CCAE79"/>
                </a:solidFill>
                <a:latin typeface="Times New Roman"/>
                <a:ea typeface="+mn-ea"/>
                <a:cs typeface="Times New Roman"/>
              </a:rPr>
              <a:t>s</a:t>
            </a:r>
            <a:r>
              <a:rPr sz="2400" spc="5" dirty="0">
                <a:solidFill>
                  <a:srgbClr val="CCAE79"/>
                </a:solidFill>
                <a:latin typeface="Times New Roman"/>
                <a:ea typeface="+mn-ea"/>
                <a:cs typeface="Times New Roman"/>
              </a:rPr>
              <a:t>h</a:t>
            </a:r>
            <a:r>
              <a:rPr sz="2400" spc="-10" dirty="0">
                <a:solidFill>
                  <a:srgbClr val="CCAE79"/>
                </a:solidFill>
                <a:latin typeface="Times New Roman"/>
                <a:ea typeface="+mn-ea"/>
                <a:cs typeface="Times New Roman"/>
              </a:rPr>
              <a:t>i</a:t>
            </a:r>
            <a:r>
              <a:rPr sz="2400" dirty="0">
                <a:solidFill>
                  <a:srgbClr val="CCAE79"/>
                </a:solidFill>
                <a:latin typeface="Times New Roman"/>
                <a:ea typeface="+mn-ea"/>
                <a:cs typeface="Times New Roman"/>
              </a:rPr>
              <a:t>p</a:t>
            </a:r>
            <a:r>
              <a:rPr sz="2400" spc="-20"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a:t>
            </a:r>
            <a:r>
              <a:rPr sz="2400" spc="-5" dirty="0">
                <a:solidFill>
                  <a:srgbClr val="CCAE79"/>
                </a:solidFill>
                <a:latin typeface="Times New Roman"/>
                <a:ea typeface="+mn-ea"/>
                <a:cs typeface="Times New Roman"/>
              </a:rPr>
              <a:t> </a:t>
            </a:r>
            <a:r>
              <a:rPr sz="2400" spc="-10" dirty="0">
                <a:solidFill>
                  <a:srgbClr val="CCAE79"/>
                </a:solidFill>
                <a:latin typeface="Times New Roman"/>
                <a:ea typeface="+mn-ea"/>
                <a:cs typeface="Times New Roman"/>
              </a:rPr>
              <a:t>$</a:t>
            </a:r>
            <a:r>
              <a:rPr lang="en-US" sz="2400" spc="5" dirty="0">
                <a:solidFill>
                  <a:srgbClr val="CCAE79"/>
                </a:solidFill>
                <a:latin typeface="Times New Roman"/>
                <a:ea typeface="+mn-ea"/>
                <a:cs typeface="Times New Roman"/>
              </a:rPr>
              <a:t>50</a:t>
            </a:r>
            <a:r>
              <a:rPr sz="2400" spc="5" dirty="0">
                <a:solidFill>
                  <a:srgbClr val="CCAE79"/>
                </a:solidFill>
                <a:latin typeface="Times New Roman"/>
                <a:ea typeface="+mn-ea"/>
                <a:cs typeface="Times New Roman"/>
              </a:rPr>
              <a:t>,</a:t>
            </a:r>
            <a:r>
              <a:rPr sz="2400" spc="-10" dirty="0">
                <a:solidFill>
                  <a:srgbClr val="CCAE79"/>
                </a:solidFill>
                <a:latin typeface="Times New Roman"/>
                <a:ea typeface="+mn-ea"/>
                <a:cs typeface="Times New Roman"/>
              </a:rPr>
              <a:t>0</a:t>
            </a:r>
            <a:r>
              <a:rPr sz="2400" spc="5" dirty="0">
                <a:solidFill>
                  <a:srgbClr val="CCAE79"/>
                </a:solidFill>
                <a:latin typeface="Times New Roman"/>
                <a:ea typeface="+mn-ea"/>
                <a:cs typeface="Times New Roman"/>
              </a:rPr>
              <a:t>0</a:t>
            </a:r>
            <a:r>
              <a:rPr sz="2400" dirty="0">
                <a:solidFill>
                  <a:srgbClr val="CCAE79"/>
                </a:solidFill>
                <a:latin typeface="Times New Roman"/>
                <a:ea typeface="+mn-ea"/>
                <a:cs typeface="Times New Roman"/>
              </a:rPr>
              <a:t>0</a:t>
            </a:r>
          </a:p>
        </p:txBody>
      </p:sp>
      <p:sp>
        <p:nvSpPr>
          <p:cNvPr id="15" name="object 15"/>
          <p:cNvSpPr txBox="1"/>
          <p:nvPr/>
        </p:nvSpPr>
        <p:spPr>
          <a:xfrm>
            <a:off x="1600200" y="5638800"/>
            <a:ext cx="4724400" cy="369332"/>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sz="2400" spc="-20" dirty="0">
                <a:solidFill>
                  <a:srgbClr val="CCAE79"/>
                </a:solidFill>
                <a:latin typeface="Times New Roman"/>
                <a:ea typeface="+mn-ea"/>
                <a:cs typeface="Times New Roman"/>
              </a:rPr>
              <a:t>R</a:t>
            </a:r>
            <a:r>
              <a:rPr sz="2400" spc="5" dirty="0">
                <a:solidFill>
                  <a:srgbClr val="CCAE79"/>
                </a:solidFill>
                <a:latin typeface="Times New Roman"/>
                <a:ea typeface="+mn-ea"/>
                <a:cs typeface="Times New Roman"/>
              </a:rPr>
              <a:t>ub</a:t>
            </a:r>
            <a:r>
              <a:rPr sz="2400" dirty="0">
                <a:solidFill>
                  <a:srgbClr val="CCAE79"/>
                </a:solidFill>
                <a:latin typeface="Times New Roman"/>
                <a:ea typeface="+mn-ea"/>
                <a:cs typeface="Times New Roman"/>
              </a:rPr>
              <a:t>y</a:t>
            </a:r>
            <a:r>
              <a:rPr sz="2400" spc="-15" dirty="0">
                <a:solidFill>
                  <a:srgbClr val="CCAE79"/>
                </a:solidFill>
                <a:latin typeface="Times New Roman"/>
                <a:ea typeface="+mn-ea"/>
                <a:cs typeface="Times New Roman"/>
              </a:rPr>
              <a:t> S</a:t>
            </a:r>
            <a:r>
              <a:rPr sz="2400" spc="5" dirty="0">
                <a:solidFill>
                  <a:srgbClr val="CCAE79"/>
                </a:solidFill>
                <a:latin typeface="Times New Roman"/>
                <a:ea typeface="+mn-ea"/>
                <a:cs typeface="Times New Roman"/>
              </a:rPr>
              <a:t>po</a:t>
            </a:r>
            <a:r>
              <a:rPr sz="2400" spc="-20" dirty="0">
                <a:solidFill>
                  <a:srgbClr val="CCAE79"/>
                </a:solidFill>
                <a:latin typeface="Times New Roman"/>
                <a:ea typeface="+mn-ea"/>
                <a:cs typeface="Times New Roman"/>
              </a:rPr>
              <a:t>n</a:t>
            </a:r>
            <a:r>
              <a:rPr sz="2400" spc="5" dirty="0">
                <a:solidFill>
                  <a:srgbClr val="CCAE79"/>
                </a:solidFill>
                <a:latin typeface="Times New Roman"/>
                <a:ea typeface="+mn-ea"/>
                <a:cs typeface="Times New Roman"/>
              </a:rPr>
              <a:t>so</a:t>
            </a:r>
            <a:r>
              <a:rPr sz="2400" spc="-35" dirty="0">
                <a:solidFill>
                  <a:srgbClr val="CCAE79"/>
                </a:solidFill>
                <a:latin typeface="Times New Roman"/>
                <a:ea typeface="+mn-ea"/>
                <a:cs typeface="Times New Roman"/>
              </a:rPr>
              <a:t>r</a:t>
            </a:r>
            <a:r>
              <a:rPr sz="2400" spc="15" dirty="0">
                <a:solidFill>
                  <a:srgbClr val="CCAE79"/>
                </a:solidFill>
                <a:latin typeface="Times New Roman"/>
                <a:ea typeface="+mn-ea"/>
                <a:cs typeface="Times New Roman"/>
              </a:rPr>
              <a:t>s</a:t>
            </a:r>
            <a:r>
              <a:rPr sz="2400" spc="-10" dirty="0">
                <a:solidFill>
                  <a:srgbClr val="CCAE79"/>
                </a:solidFill>
                <a:latin typeface="Times New Roman"/>
                <a:ea typeface="+mn-ea"/>
                <a:cs typeface="Times New Roman"/>
              </a:rPr>
              <a:t>h</a:t>
            </a:r>
            <a:r>
              <a:rPr sz="2400" dirty="0">
                <a:solidFill>
                  <a:srgbClr val="CCAE79"/>
                </a:solidFill>
                <a:latin typeface="Times New Roman"/>
                <a:ea typeface="+mn-ea"/>
                <a:cs typeface="Times New Roman"/>
              </a:rPr>
              <a:t>ip</a:t>
            </a:r>
            <a:r>
              <a:rPr sz="2400" spc="-20"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a:t>
            </a:r>
            <a:r>
              <a:rPr sz="2400" spc="-5" dirty="0">
                <a:solidFill>
                  <a:srgbClr val="CCAE79"/>
                </a:solidFill>
                <a:latin typeface="Times New Roman"/>
                <a:ea typeface="+mn-ea"/>
                <a:cs typeface="Times New Roman"/>
              </a:rPr>
              <a:t> </a:t>
            </a:r>
            <a:r>
              <a:rPr sz="2400" spc="-10" dirty="0">
                <a:solidFill>
                  <a:srgbClr val="CCAE79"/>
                </a:solidFill>
                <a:latin typeface="Times New Roman"/>
                <a:ea typeface="+mn-ea"/>
                <a:cs typeface="Times New Roman"/>
              </a:rPr>
              <a:t>$</a:t>
            </a:r>
            <a:r>
              <a:rPr lang="en-US" sz="2400" spc="5" dirty="0">
                <a:solidFill>
                  <a:srgbClr val="CCAE79"/>
                </a:solidFill>
                <a:latin typeface="Times New Roman"/>
                <a:ea typeface="+mn-ea"/>
                <a:cs typeface="Times New Roman"/>
              </a:rPr>
              <a:t>100,00</a:t>
            </a:r>
            <a:endParaRPr sz="2400" dirty="0">
              <a:solidFill>
                <a:srgbClr val="CCAE79"/>
              </a:solidFill>
              <a:latin typeface="Times New Roman"/>
              <a:ea typeface="+mn-ea"/>
              <a:cs typeface="Times New Roman"/>
            </a:endParaRPr>
          </a:p>
        </p:txBody>
      </p:sp>
      <p:sp>
        <p:nvSpPr>
          <p:cNvPr id="16" name="object 16"/>
          <p:cNvSpPr txBox="1"/>
          <p:nvPr/>
        </p:nvSpPr>
        <p:spPr>
          <a:xfrm>
            <a:off x="1524000" y="9144000"/>
            <a:ext cx="4494785" cy="369332"/>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sz="2400" spc="-5" dirty="0">
                <a:solidFill>
                  <a:srgbClr val="CCAE79"/>
                </a:solidFill>
                <a:latin typeface="Times New Roman"/>
                <a:ea typeface="+mn-ea"/>
                <a:cs typeface="Times New Roman"/>
              </a:rPr>
              <a:t>S</a:t>
            </a:r>
            <a:r>
              <a:rPr sz="2400" dirty="0">
                <a:solidFill>
                  <a:srgbClr val="CCAE79"/>
                </a:solidFill>
                <a:latin typeface="Times New Roman"/>
                <a:ea typeface="+mn-ea"/>
                <a:cs typeface="Times New Roman"/>
              </a:rPr>
              <a:t>i</a:t>
            </a:r>
            <a:r>
              <a:rPr sz="2400" spc="-25" dirty="0">
                <a:solidFill>
                  <a:srgbClr val="CCAE79"/>
                </a:solidFill>
                <a:latin typeface="Times New Roman"/>
                <a:ea typeface="+mn-ea"/>
                <a:cs typeface="Times New Roman"/>
              </a:rPr>
              <a:t>l</a:t>
            </a:r>
            <a:r>
              <a:rPr sz="2400" spc="15" dirty="0">
                <a:solidFill>
                  <a:srgbClr val="CCAE79"/>
                </a:solidFill>
                <a:latin typeface="Times New Roman"/>
                <a:ea typeface="+mn-ea"/>
                <a:cs typeface="Times New Roman"/>
              </a:rPr>
              <a:t>v</a:t>
            </a:r>
            <a:r>
              <a:rPr sz="2400" spc="5" dirty="0">
                <a:solidFill>
                  <a:srgbClr val="CCAE79"/>
                </a:solidFill>
                <a:latin typeface="Times New Roman"/>
                <a:ea typeface="+mn-ea"/>
                <a:cs typeface="Times New Roman"/>
              </a:rPr>
              <a:t>e</a:t>
            </a:r>
            <a:r>
              <a:rPr sz="2400" dirty="0">
                <a:solidFill>
                  <a:srgbClr val="CCAE79"/>
                </a:solidFill>
                <a:latin typeface="Times New Roman"/>
                <a:ea typeface="+mn-ea"/>
                <a:cs typeface="Times New Roman"/>
              </a:rPr>
              <a:t>r</a:t>
            </a:r>
            <a:r>
              <a:rPr sz="2400" spc="-5" dirty="0">
                <a:solidFill>
                  <a:srgbClr val="CCAE79"/>
                </a:solidFill>
                <a:latin typeface="Times New Roman"/>
                <a:ea typeface="+mn-ea"/>
                <a:cs typeface="Times New Roman"/>
              </a:rPr>
              <a:t> </a:t>
            </a:r>
            <a:r>
              <a:rPr sz="2400" spc="-15" dirty="0">
                <a:solidFill>
                  <a:srgbClr val="CCAE79"/>
                </a:solidFill>
                <a:latin typeface="Times New Roman"/>
                <a:ea typeface="+mn-ea"/>
                <a:cs typeface="Times New Roman"/>
              </a:rPr>
              <a:t>S</a:t>
            </a:r>
            <a:r>
              <a:rPr sz="2400" spc="-20" dirty="0">
                <a:solidFill>
                  <a:srgbClr val="CCAE79"/>
                </a:solidFill>
                <a:latin typeface="Times New Roman"/>
                <a:ea typeface="+mn-ea"/>
                <a:cs typeface="Times New Roman"/>
              </a:rPr>
              <a:t>p</a:t>
            </a:r>
            <a:r>
              <a:rPr sz="2400" spc="5" dirty="0">
                <a:solidFill>
                  <a:srgbClr val="CCAE79"/>
                </a:solidFill>
                <a:latin typeface="Times New Roman"/>
                <a:ea typeface="+mn-ea"/>
                <a:cs typeface="Times New Roman"/>
              </a:rPr>
              <a:t>on</a:t>
            </a:r>
            <a:r>
              <a:rPr sz="2400" spc="-20" dirty="0">
                <a:solidFill>
                  <a:srgbClr val="CCAE79"/>
                </a:solidFill>
                <a:latin typeface="Times New Roman"/>
                <a:ea typeface="+mn-ea"/>
                <a:cs typeface="Times New Roman"/>
              </a:rPr>
              <a:t>s</a:t>
            </a:r>
            <a:r>
              <a:rPr sz="2400" spc="5"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a:t>
            </a:r>
            <a:r>
              <a:rPr sz="2400" spc="-20" dirty="0">
                <a:solidFill>
                  <a:srgbClr val="CCAE79"/>
                </a:solidFill>
                <a:latin typeface="Times New Roman"/>
                <a:ea typeface="+mn-ea"/>
                <a:cs typeface="Times New Roman"/>
              </a:rPr>
              <a:t>s</a:t>
            </a:r>
            <a:r>
              <a:rPr sz="2400" spc="5" dirty="0">
                <a:solidFill>
                  <a:srgbClr val="CCAE79"/>
                </a:solidFill>
                <a:latin typeface="Times New Roman"/>
                <a:ea typeface="+mn-ea"/>
                <a:cs typeface="Times New Roman"/>
              </a:rPr>
              <a:t>h</a:t>
            </a:r>
            <a:r>
              <a:rPr sz="2400" spc="-10" dirty="0">
                <a:solidFill>
                  <a:srgbClr val="CCAE79"/>
                </a:solidFill>
                <a:latin typeface="Times New Roman"/>
                <a:ea typeface="+mn-ea"/>
                <a:cs typeface="Times New Roman"/>
              </a:rPr>
              <a:t>i</a:t>
            </a:r>
            <a:r>
              <a:rPr sz="2400" dirty="0">
                <a:solidFill>
                  <a:srgbClr val="CCAE79"/>
                </a:solidFill>
                <a:latin typeface="Times New Roman"/>
                <a:ea typeface="+mn-ea"/>
                <a:cs typeface="Times New Roman"/>
              </a:rPr>
              <a:t>p</a:t>
            </a:r>
            <a:r>
              <a:rPr sz="2400" spc="-5"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a:t>
            </a:r>
            <a:r>
              <a:rPr sz="2400" spc="5" dirty="0">
                <a:solidFill>
                  <a:srgbClr val="CCAE79"/>
                </a:solidFill>
                <a:latin typeface="Times New Roman"/>
                <a:ea typeface="+mn-ea"/>
                <a:cs typeface="Times New Roman"/>
              </a:rPr>
              <a:t> </a:t>
            </a:r>
            <a:r>
              <a:rPr sz="2400" spc="-20" dirty="0">
                <a:solidFill>
                  <a:srgbClr val="CCAE79"/>
                </a:solidFill>
                <a:latin typeface="Times New Roman"/>
                <a:ea typeface="+mn-ea"/>
                <a:cs typeface="Times New Roman"/>
              </a:rPr>
              <a:t>$</a:t>
            </a:r>
            <a:r>
              <a:rPr lang="en-US" sz="2400" spc="-20" dirty="0">
                <a:solidFill>
                  <a:srgbClr val="CCAE79"/>
                </a:solidFill>
                <a:latin typeface="Times New Roman"/>
                <a:ea typeface="+mn-ea"/>
                <a:cs typeface="Times New Roman"/>
              </a:rPr>
              <a:t>2</a:t>
            </a:r>
            <a:r>
              <a:rPr sz="2400" spc="5" dirty="0">
                <a:solidFill>
                  <a:srgbClr val="CCAE79"/>
                </a:solidFill>
                <a:latin typeface="Times New Roman"/>
                <a:ea typeface="+mn-ea"/>
                <a:cs typeface="Times New Roman"/>
              </a:rPr>
              <a:t>5</a:t>
            </a:r>
            <a:r>
              <a:rPr sz="2400" spc="-30" dirty="0">
                <a:solidFill>
                  <a:srgbClr val="CCAE79"/>
                </a:solidFill>
                <a:latin typeface="Times New Roman"/>
                <a:ea typeface="+mn-ea"/>
                <a:cs typeface="Times New Roman"/>
              </a:rPr>
              <a:t>,</a:t>
            </a:r>
            <a:r>
              <a:rPr sz="2400" spc="5" dirty="0">
                <a:solidFill>
                  <a:srgbClr val="CCAE79"/>
                </a:solidFill>
                <a:latin typeface="Times New Roman"/>
                <a:ea typeface="+mn-ea"/>
                <a:cs typeface="Times New Roman"/>
              </a:rPr>
              <a:t>0</a:t>
            </a:r>
            <a:r>
              <a:rPr sz="2400" spc="-10" dirty="0">
                <a:solidFill>
                  <a:srgbClr val="CCAE79"/>
                </a:solidFill>
                <a:latin typeface="Times New Roman"/>
                <a:ea typeface="+mn-ea"/>
                <a:cs typeface="Times New Roman"/>
              </a:rPr>
              <a:t>0</a:t>
            </a:r>
            <a:r>
              <a:rPr sz="2400" dirty="0">
                <a:solidFill>
                  <a:srgbClr val="CCAE79"/>
                </a:solidFill>
                <a:latin typeface="Times New Roman"/>
                <a:ea typeface="+mn-ea"/>
                <a:cs typeface="Times New Roman"/>
              </a:rPr>
              <a:t>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object 2"/>
          <p:cNvSpPr>
            <a:spLocks/>
          </p:cNvSpPr>
          <p:nvPr/>
        </p:nvSpPr>
        <p:spPr bwMode="auto">
          <a:xfrm>
            <a:off x="182563" y="0"/>
            <a:ext cx="1300162" cy="10058400"/>
          </a:xfrm>
          <a:custGeom>
            <a:avLst/>
            <a:gdLst>
              <a:gd name="T0" fmla="*/ 0 w 1301115"/>
              <a:gd name="T1" fmla="*/ 10058400 h 10057765"/>
              <a:gd name="T2" fmla="*/ 1300174 w 1301115"/>
              <a:gd name="T3" fmla="*/ 10058400 h 10057765"/>
              <a:gd name="T4" fmla="*/ 1300174 w 1301115"/>
              <a:gd name="T5" fmla="*/ 0 h 10057765"/>
              <a:gd name="T6" fmla="*/ 0 w 1301115"/>
              <a:gd name="T7" fmla="*/ 0 h 10057765"/>
              <a:gd name="T8" fmla="*/ 0 w 1301115"/>
              <a:gd name="T9" fmla="*/ 10058400 h 100577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1115" h="10057765">
                <a:moveTo>
                  <a:pt x="0" y="10057765"/>
                </a:moveTo>
                <a:lnTo>
                  <a:pt x="1301127" y="10057765"/>
                </a:lnTo>
                <a:lnTo>
                  <a:pt x="1301127" y="0"/>
                </a:lnTo>
                <a:lnTo>
                  <a:pt x="0" y="0"/>
                </a:lnTo>
                <a:lnTo>
                  <a:pt x="0" y="100577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0482" name="object 3"/>
          <p:cNvSpPr>
            <a:spLocks/>
          </p:cNvSpPr>
          <p:nvPr/>
        </p:nvSpPr>
        <p:spPr bwMode="auto">
          <a:xfrm>
            <a:off x="182563" y="0"/>
            <a:ext cx="1300162" cy="10058400"/>
          </a:xfrm>
          <a:custGeom>
            <a:avLst/>
            <a:gdLst>
              <a:gd name="T0" fmla="*/ 0 w 1301115"/>
              <a:gd name="T1" fmla="*/ 10058400 h 10057765"/>
              <a:gd name="T2" fmla="*/ 1300162 w 1301115"/>
              <a:gd name="T3" fmla="*/ 10058400 h 10057765"/>
              <a:gd name="T4" fmla="*/ 1300162 w 1301115"/>
              <a:gd name="T5" fmla="*/ 0 h 10057765"/>
              <a:gd name="T6" fmla="*/ 0 w 1301115"/>
              <a:gd name="T7" fmla="*/ 0 h 10057765"/>
              <a:gd name="T8" fmla="*/ 0 w 1301115"/>
              <a:gd name="T9" fmla="*/ 10058400 h 100577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1115" h="10057765">
                <a:moveTo>
                  <a:pt x="0" y="10057765"/>
                </a:moveTo>
                <a:lnTo>
                  <a:pt x="1301115" y="10057765"/>
                </a:lnTo>
                <a:lnTo>
                  <a:pt x="1301115" y="0"/>
                </a:lnTo>
                <a:lnTo>
                  <a:pt x="0" y="0"/>
                </a:lnTo>
                <a:lnTo>
                  <a:pt x="0" y="1005776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0483" name="object 4"/>
          <p:cNvSpPr>
            <a:spLocks noChangeArrowheads="1"/>
          </p:cNvSpPr>
          <p:nvPr/>
        </p:nvSpPr>
        <p:spPr bwMode="auto">
          <a:xfrm>
            <a:off x="192088" y="577850"/>
            <a:ext cx="1289050" cy="12890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5" name="object 5"/>
          <p:cNvSpPr txBox="1">
            <a:spLocks noGrp="1"/>
          </p:cNvSpPr>
          <p:nvPr>
            <p:ph type="title"/>
          </p:nvPr>
        </p:nvSpPr>
        <p:spPr>
          <a:xfrm>
            <a:off x="533400" y="990600"/>
            <a:ext cx="8839200" cy="80996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tIns="192532" rtlCol="0">
            <a:scene3d>
              <a:camera prst="obliqueTopLeft"/>
              <a:lightRig rig="threePt" dir="t"/>
            </a:scene3d>
          </a:bodyPr>
          <a:lstStyle/>
          <a:p>
            <a:pPr marL="1064260" eaLnBrk="1" fontAlgn="auto" hangingPunct="1">
              <a:spcBef>
                <a:spcPts val="0"/>
              </a:spcBef>
              <a:spcAft>
                <a:spcPts val="0"/>
              </a:spcAft>
              <a:defRPr/>
            </a:pPr>
            <a:r>
              <a:rPr sz="4000" b="0" spc="-280" dirty="0">
                <a:solidFill>
                  <a:srgbClr val="A50020"/>
                </a:solidFill>
                <a:latin typeface="Times New Roman"/>
                <a:ea typeface="+mj-ea"/>
                <a:cs typeface="Times New Roman"/>
              </a:rPr>
              <a:t>R</a:t>
            </a:r>
            <a:r>
              <a:rPr sz="4000" b="0" spc="-229" dirty="0">
                <a:solidFill>
                  <a:srgbClr val="A50020"/>
                </a:solidFill>
                <a:latin typeface="Times New Roman"/>
                <a:ea typeface="+mj-ea"/>
                <a:cs typeface="Times New Roman"/>
              </a:rPr>
              <a:t>u</a:t>
            </a:r>
            <a:r>
              <a:rPr sz="4000" b="0" spc="-240" dirty="0">
                <a:solidFill>
                  <a:srgbClr val="A50020"/>
                </a:solidFill>
                <a:latin typeface="Times New Roman"/>
                <a:ea typeface="+mj-ea"/>
                <a:cs typeface="Times New Roman"/>
              </a:rPr>
              <a:t>b</a:t>
            </a:r>
            <a:r>
              <a:rPr sz="4000" b="0" spc="-200" dirty="0">
                <a:solidFill>
                  <a:srgbClr val="A50020"/>
                </a:solidFill>
                <a:latin typeface="Times New Roman"/>
                <a:ea typeface="+mj-ea"/>
                <a:cs typeface="Times New Roman"/>
              </a:rPr>
              <a:t>y</a:t>
            </a:r>
            <a:r>
              <a:rPr sz="4000" b="0" spc="-135" dirty="0">
                <a:solidFill>
                  <a:srgbClr val="A50020"/>
                </a:solidFill>
                <a:latin typeface="Times New Roman"/>
                <a:ea typeface="+mj-ea"/>
                <a:cs typeface="Times New Roman"/>
              </a:rPr>
              <a:t> </a:t>
            </a:r>
            <a:r>
              <a:rPr sz="4000" b="0" spc="-580" dirty="0" smtClean="0">
                <a:solidFill>
                  <a:srgbClr val="A50020"/>
                </a:solidFill>
                <a:latin typeface="Times New Roman"/>
                <a:ea typeface="+mj-ea"/>
                <a:cs typeface="Times New Roman"/>
              </a:rPr>
              <a:t>S</a:t>
            </a:r>
            <a:r>
              <a:rPr sz="4000" b="0" spc="-114" dirty="0" smtClean="0">
                <a:solidFill>
                  <a:srgbClr val="A50020"/>
                </a:solidFill>
                <a:latin typeface="Times New Roman"/>
                <a:ea typeface="+mj-ea"/>
                <a:cs typeface="Times New Roman"/>
              </a:rPr>
              <a:t>p</a:t>
            </a:r>
            <a:r>
              <a:rPr sz="4000" b="0" spc="-95" dirty="0" smtClean="0">
                <a:solidFill>
                  <a:srgbClr val="A50020"/>
                </a:solidFill>
                <a:latin typeface="Times New Roman"/>
                <a:ea typeface="+mj-ea"/>
                <a:cs typeface="Times New Roman"/>
              </a:rPr>
              <a:t>o</a:t>
            </a:r>
            <a:r>
              <a:rPr sz="4000" b="0" spc="-114" dirty="0" smtClean="0">
                <a:solidFill>
                  <a:srgbClr val="A50020"/>
                </a:solidFill>
                <a:latin typeface="Times New Roman"/>
                <a:ea typeface="+mj-ea"/>
                <a:cs typeface="Times New Roman"/>
              </a:rPr>
              <a:t>n</a:t>
            </a:r>
            <a:r>
              <a:rPr sz="4000" b="0" spc="-300" dirty="0" smtClean="0">
                <a:solidFill>
                  <a:srgbClr val="A50020"/>
                </a:solidFill>
                <a:latin typeface="Times New Roman"/>
                <a:ea typeface="+mj-ea"/>
                <a:cs typeface="Times New Roman"/>
              </a:rPr>
              <a:t>s</a:t>
            </a:r>
            <a:r>
              <a:rPr sz="4000" b="0" spc="-105" dirty="0" smtClean="0">
                <a:solidFill>
                  <a:srgbClr val="A50020"/>
                </a:solidFill>
                <a:latin typeface="Times New Roman"/>
                <a:ea typeface="+mj-ea"/>
                <a:cs typeface="Times New Roman"/>
              </a:rPr>
              <a:t>o</a:t>
            </a:r>
            <a:r>
              <a:rPr sz="4000" b="0" spc="25" dirty="0" smtClean="0">
                <a:solidFill>
                  <a:srgbClr val="A50020"/>
                </a:solidFill>
                <a:latin typeface="Times New Roman"/>
                <a:ea typeface="+mj-ea"/>
                <a:cs typeface="Times New Roman"/>
              </a:rPr>
              <a:t>r</a:t>
            </a:r>
            <a:r>
              <a:rPr lang="en-US" sz="4000" b="0" spc="-140" dirty="0">
                <a:solidFill>
                  <a:srgbClr val="A50020"/>
                </a:solidFill>
                <a:latin typeface="Times New Roman"/>
                <a:ea typeface="+mj-ea"/>
                <a:cs typeface="Times New Roman"/>
              </a:rPr>
              <a:t> </a:t>
            </a:r>
            <a:r>
              <a:rPr sz="4000" b="0" spc="-90" dirty="0" smtClean="0">
                <a:solidFill>
                  <a:srgbClr val="A50020"/>
                </a:solidFill>
                <a:latin typeface="Times New Roman"/>
                <a:ea typeface="+mj-ea"/>
                <a:cs typeface="Times New Roman"/>
              </a:rPr>
              <a:t>(</a:t>
            </a:r>
            <a:r>
              <a:rPr sz="4000" b="0" spc="-254" dirty="0">
                <a:solidFill>
                  <a:srgbClr val="A50020"/>
                </a:solidFill>
                <a:latin typeface="Times New Roman"/>
                <a:ea typeface="+mj-ea"/>
                <a:cs typeface="Times New Roman"/>
              </a:rPr>
              <a:t>A</a:t>
            </a:r>
            <a:r>
              <a:rPr sz="4000" b="0" spc="-280" dirty="0">
                <a:solidFill>
                  <a:srgbClr val="A50020"/>
                </a:solidFill>
                <a:latin typeface="Times New Roman"/>
                <a:ea typeface="+mj-ea"/>
                <a:cs typeface="Times New Roman"/>
              </a:rPr>
              <a:t>ss</a:t>
            </a:r>
            <a:r>
              <a:rPr sz="4000" b="0" spc="-100" dirty="0">
                <a:solidFill>
                  <a:srgbClr val="A50020"/>
                </a:solidFill>
                <a:latin typeface="Times New Roman"/>
                <a:ea typeface="+mj-ea"/>
                <a:cs typeface="Times New Roman"/>
              </a:rPr>
              <a:t>o</a:t>
            </a:r>
            <a:r>
              <a:rPr sz="4000" b="0" spc="-210" dirty="0">
                <a:solidFill>
                  <a:srgbClr val="A50020"/>
                </a:solidFill>
                <a:latin typeface="Times New Roman"/>
                <a:ea typeface="+mj-ea"/>
                <a:cs typeface="Times New Roman"/>
              </a:rPr>
              <a:t>c</a:t>
            </a:r>
            <a:r>
              <a:rPr sz="4000" b="0" spc="15" dirty="0">
                <a:solidFill>
                  <a:srgbClr val="A50020"/>
                </a:solidFill>
                <a:latin typeface="Times New Roman"/>
                <a:ea typeface="+mj-ea"/>
                <a:cs typeface="Times New Roman"/>
              </a:rPr>
              <a:t>i</a:t>
            </a:r>
            <a:r>
              <a:rPr sz="4000" b="0" spc="-225" dirty="0">
                <a:solidFill>
                  <a:srgbClr val="A50020"/>
                </a:solidFill>
                <a:latin typeface="Times New Roman"/>
                <a:ea typeface="+mj-ea"/>
                <a:cs typeface="Times New Roman"/>
              </a:rPr>
              <a:t>a</a:t>
            </a:r>
            <a:r>
              <a:rPr sz="4000" b="0" spc="130" dirty="0">
                <a:solidFill>
                  <a:srgbClr val="A50020"/>
                </a:solidFill>
                <a:latin typeface="Times New Roman"/>
                <a:ea typeface="+mj-ea"/>
                <a:cs typeface="Times New Roman"/>
              </a:rPr>
              <a:t>t</a:t>
            </a:r>
            <a:r>
              <a:rPr sz="4000" b="0" spc="-150" dirty="0">
                <a:solidFill>
                  <a:srgbClr val="A50020"/>
                </a:solidFill>
                <a:latin typeface="Times New Roman"/>
                <a:ea typeface="+mj-ea"/>
                <a:cs typeface="Times New Roman"/>
              </a:rPr>
              <a:t>e</a:t>
            </a:r>
            <a:r>
              <a:rPr sz="4000" b="0" spc="-110" dirty="0">
                <a:solidFill>
                  <a:srgbClr val="A50020"/>
                </a:solidFill>
                <a:latin typeface="Times New Roman"/>
                <a:ea typeface="+mj-ea"/>
                <a:cs typeface="Times New Roman"/>
              </a:rPr>
              <a:t> </a:t>
            </a:r>
            <a:r>
              <a:rPr sz="4000" b="0" spc="-550" dirty="0">
                <a:solidFill>
                  <a:srgbClr val="A50020"/>
                </a:solidFill>
                <a:latin typeface="Times New Roman"/>
                <a:ea typeface="+mj-ea"/>
                <a:cs typeface="Times New Roman"/>
              </a:rPr>
              <a:t>S</a:t>
            </a:r>
            <a:r>
              <a:rPr sz="4000" b="0" spc="-90" dirty="0">
                <a:solidFill>
                  <a:srgbClr val="A50020"/>
                </a:solidFill>
                <a:latin typeface="Times New Roman"/>
                <a:ea typeface="+mj-ea"/>
                <a:cs typeface="Times New Roman"/>
              </a:rPr>
              <a:t>p</a:t>
            </a:r>
            <a:r>
              <a:rPr sz="4000" b="0" spc="-100" dirty="0">
                <a:solidFill>
                  <a:srgbClr val="A50020"/>
                </a:solidFill>
                <a:latin typeface="Times New Roman"/>
                <a:ea typeface="+mj-ea"/>
                <a:cs typeface="Times New Roman"/>
              </a:rPr>
              <a:t>o</a:t>
            </a:r>
            <a:r>
              <a:rPr sz="4000" b="0" spc="-90" dirty="0">
                <a:solidFill>
                  <a:srgbClr val="A50020"/>
                </a:solidFill>
                <a:latin typeface="Times New Roman"/>
                <a:ea typeface="+mj-ea"/>
                <a:cs typeface="Times New Roman"/>
              </a:rPr>
              <a:t>n</a:t>
            </a:r>
            <a:r>
              <a:rPr sz="4000" b="0" spc="-290" dirty="0">
                <a:solidFill>
                  <a:srgbClr val="A50020"/>
                </a:solidFill>
                <a:latin typeface="Times New Roman"/>
                <a:ea typeface="+mj-ea"/>
                <a:cs typeface="Times New Roman"/>
              </a:rPr>
              <a:t>s</a:t>
            </a:r>
            <a:r>
              <a:rPr sz="4000" b="0" spc="-100" dirty="0">
                <a:solidFill>
                  <a:srgbClr val="A50020"/>
                </a:solidFill>
                <a:latin typeface="Times New Roman"/>
                <a:ea typeface="+mj-ea"/>
                <a:cs typeface="Times New Roman"/>
              </a:rPr>
              <a:t>o</a:t>
            </a:r>
            <a:r>
              <a:rPr sz="4000" b="0" spc="25" dirty="0">
                <a:solidFill>
                  <a:srgbClr val="A50020"/>
                </a:solidFill>
                <a:latin typeface="Times New Roman"/>
                <a:ea typeface="+mj-ea"/>
                <a:cs typeface="Times New Roman"/>
              </a:rPr>
              <a:t>r</a:t>
            </a:r>
            <a:r>
              <a:rPr sz="4000" b="0" spc="-75" dirty="0">
                <a:solidFill>
                  <a:srgbClr val="A50020"/>
                </a:solidFill>
                <a:latin typeface="Times New Roman"/>
                <a:ea typeface="+mj-ea"/>
                <a:cs typeface="Times New Roman"/>
              </a:rPr>
              <a:t>)</a:t>
            </a:r>
            <a:endParaRPr sz="4000" dirty="0">
              <a:latin typeface="Times New Roman"/>
              <a:ea typeface="+mj-ea"/>
              <a:cs typeface="Times New Roman"/>
            </a:endParaRPr>
          </a:p>
        </p:txBody>
      </p:sp>
      <p:sp>
        <p:nvSpPr>
          <p:cNvPr id="6" name="object 6"/>
          <p:cNvSpPr txBox="1"/>
          <p:nvPr/>
        </p:nvSpPr>
        <p:spPr>
          <a:xfrm>
            <a:off x="762000" y="2286000"/>
            <a:ext cx="8915400" cy="5855833"/>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sz="2400" spc="-105" dirty="0">
                <a:solidFill>
                  <a:srgbClr val="CCAE79"/>
                </a:solidFill>
                <a:latin typeface="Times New Roman"/>
                <a:ea typeface="+mn-ea"/>
                <a:cs typeface="Times New Roman"/>
              </a:rPr>
              <a:t>A</a:t>
            </a:r>
            <a:r>
              <a:rPr sz="2400" spc="-45" dirty="0">
                <a:solidFill>
                  <a:srgbClr val="CCAE79"/>
                </a:solidFill>
                <a:latin typeface="Times New Roman"/>
                <a:ea typeface="+mn-ea"/>
                <a:cs typeface="Times New Roman"/>
              </a:rPr>
              <a:t>d</a:t>
            </a:r>
            <a:r>
              <a:rPr sz="2400" spc="-60" dirty="0">
                <a:solidFill>
                  <a:srgbClr val="CCAE79"/>
                </a:solidFill>
                <a:latin typeface="Times New Roman"/>
                <a:ea typeface="+mn-ea"/>
                <a:cs typeface="Times New Roman"/>
              </a:rPr>
              <a:t>v</a:t>
            </a:r>
            <a:r>
              <a:rPr sz="2400" spc="-95" dirty="0">
                <a:solidFill>
                  <a:srgbClr val="CCAE79"/>
                </a:solidFill>
                <a:latin typeface="Times New Roman"/>
                <a:ea typeface="+mn-ea"/>
                <a:cs typeface="Times New Roman"/>
              </a:rPr>
              <a:t>e</a:t>
            </a:r>
            <a:r>
              <a:rPr sz="2400" spc="35" dirty="0">
                <a:solidFill>
                  <a:srgbClr val="CCAE79"/>
                </a:solidFill>
                <a:latin typeface="Times New Roman"/>
                <a:ea typeface="+mn-ea"/>
                <a:cs typeface="Times New Roman"/>
              </a:rPr>
              <a:t>r</a:t>
            </a:r>
            <a:r>
              <a:rPr sz="2400" spc="100" dirty="0">
                <a:solidFill>
                  <a:srgbClr val="CCAE79"/>
                </a:solidFill>
                <a:latin typeface="Times New Roman"/>
                <a:ea typeface="+mn-ea"/>
                <a:cs typeface="Times New Roman"/>
              </a:rPr>
              <a:t>t</a:t>
            </a:r>
            <a:r>
              <a:rPr sz="2400" spc="20" dirty="0">
                <a:solidFill>
                  <a:srgbClr val="CCAE79"/>
                </a:solidFill>
                <a:latin typeface="Times New Roman"/>
                <a:ea typeface="+mn-ea"/>
                <a:cs typeface="Times New Roman"/>
              </a:rPr>
              <a:t>i</a:t>
            </a:r>
            <a:r>
              <a:rPr sz="2400" spc="-170" dirty="0">
                <a:solidFill>
                  <a:srgbClr val="CCAE79"/>
                </a:solidFill>
                <a:latin typeface="Times New Roman"/>
                <a:ea typeface="+mn-ea"/>
                <a:cs typeface="Times New Roman"/>
              </a:rPr>
              <a:t>s</a:t>
            </a:r>
            <a:r>
              <a:rPr sz="2400" spc="-114" dirty="0">
                <a:solidFill>
                  <a:srgbClr val="CCAE79"/>
                </a:solidFill>
                <a:latin typeface="Times New Roman"/>
                <a:ea typeface="+mn-ea"/>
                <a:cs typeface="Times New Roman"/>
              </a:rPr>
              <a:t>e</a:t>
            </a:r>
            <a:r>
              <a:rPr sz="2400" spc="-55" dirty="0">
                <a:solidFill>
                  <a:srgbClr val="CCAE79"/>
                </a:solidFill>
                <a:latin typeface="Times New Roman"/>
                <a:ea typeface="+mn-ea"/>
                <a:cs typeface="Times New Roman"/>
              </a:rPr>
              <a:t>m</a:t>
            </a:r>
            <a:r>
              <a:rPr sz="2400" spc="-95" dirty="0">
                <a:solidFill>
                  <a:srgbClr val="CCAE79"/>
                </a:solidFill>
                <a:latin typeface="Times New Roman"/>
                <a:ea typeface="+mn-ea"/>
                <a:cs typeface="Times New Roman"/>
              </a:rPr>
              <a:t>e</a:t>
            </a:r>
            <a:r>
              <a:rPr sz="2400" spc="-45" dirty="0">
                <a:solidFill>
                  <a:srgbClr val="CCAE79"/>
                </a:solidFill>
                <a:latin typeface="Times New Roman"/>
                <a:ea typeface="+mn-ea"/>
                <a:cs typeface="Times New Roman"/>
              </a:rPr>
              <a:t>n</a:t>
            </a:r>
            <a:r>
              <a:rPr sz="2400" spc="100" dirty="0">
                <a:solidFill>
                  <a:srgbClr val="CCAE79"/>
                </a:solidFill>
                <a:latin typeface="Times New Roman"/>
                <a:ea typeface="+mn-ea"/>
                <a:cs typeface="Times New Roman"/>
              </a:rPr>
              <a:t>t</a:t>
            </a:r>
            <a:endParaRPr sz="2400" dirty="0">
              <a:solidFill>
                <a:srgbClr val="CCAE79"/>
              </a:solidFill>
              <a:latin typeface="Times New Roman"/>
              <a:ea typeface="+mn-ea"/>
              <a:cs typeface="Times New Roman"/>
            </a:endParaRPr>
          </a:p>
          <a:p>
            <a:pPr marL="12700" fontAlgn="auto">
              <a:spcBef>
                <a:spcPts val="75"/>
              </a:spcBef>
              <a:spcAft>
                <a:spcPts val="0"/>
              </a:spcAft>
              <a:defRPr/>
            </a:pPr>
            <a:r>
              <a:rPr sz="2400" spc="-90" dirty="0">
                <a:solidFill>
                  <a:srgbClr val="CCAE79"/>
                </a:solidFill>
                <a:latin typeface="Times New Roman"/>
                <a:ea typeface="+mn-ea"/>
                <a:cs typeface="Times New Roman"/>
              </a:rPr>
              <a:t>P</a:t>
            </a:r>
            <a:r>
              <a:rPr sz="2400" spc="-70" dirty="0">
                <a:solidFill>
                  <a:srgbClr val="CCAE79"/>
                </a:solidFill>
                <a:latin typeface="Times New Roman"/>
                <a:ea typeface="+mn-ea"/>
                <a:cs typeface="Times New Roman"/>
              </a:rPr>
              <a:t>r</a:t>
            </a:r>
            <a:r>
              <a:rPr sz="2400" spc="-75" dirty="0">
                <a:solidFill>
                  <a:srgbClr val="CCAE79"/>
                </a:solidFill>
                <a:latin typeface="Times New Roman"/>
                <a:ea typeface="+mn-ea"/>
                <a:cs typeface="Times New Roman"/>
              </a:rPr>
              <a:t>ime</a:t>
            </a:r>
            <a:r>
              <a:rPr sz="2400" spc="-45" dirty="0">
                <a:solidFill>
                  <a:srgbClr val="CCAE79"/>
                </a:solidFill>
                <a:latin typeface="Times New Roman"/>
                <a:ea typeface="+mn-ea"/>
                <a:cs typeface="Times New Roman"/>
              </a:rPr>
              <a:t> </a:t>
            </a:r>
            <a:r>
              <a:rPr sz="2400" spc="-35" dirty="0">
                <a:solidFill>
                  <a:srgbClr val="CCAE79"/>
                </a:solidFill>
                <a:latin typeface="Times New Roman"/>
                <a:ea typeface="+mn-ea"/>
                <a:cs typeface="Times New Roman"/>
              </a:rPr>
              <a:t>p</a:t>
            </a:r>
            <a:r>
              <a:rPr sz="2400" spc="5" dirty="0">
                <a:solidFill>
                  <a:srgbClr val="CCAE79"/>
                </a:solidFill>
                <a:latin typeface="Times New Roman"/>
                <a:ea typeface="+mn-ea"/>
                <a:cs typeface="Times New Roman"/>
              </a:rPr>
              <a:t>l</a:t>
            </a:r>
            <a:r>
              <a:rPr sz="2400" spc="-105" dirty="0">
                <a:solidFill>
                  <a:srgbClr val="CCAE79"/>
                </a:solidFill>
                <a:latin typeface="Times New Roman"/>
                <a:ea typeface="+mn-ea"/>
                <a:cs typeface="Times New Roman"/>
              </a:rPr>
              <a:t>ac</a:t>
            </a:r>
            <a:r>
              <a:rPr sz="2400" spc="-75" dirty="0">
                <a:solidFill>
                  <a:srgbClr val="CCAE79"/>
                </a:solidFill>
                <a:latin typeface="Times New Roman"/>
                <a:ea typeface="+mn-ea"/>
                <a:cs typeface="Times New Roman"/>
              </a:rPr>
              <a:t>e</a:t>
            </a:r>
            <a:r>
              <a:rPr sz="2400" spc="-70" dirty="0">
                <a:solidFill>
                  <a:srgbClr val="CCAE79"/>
                </a:solidFill>
                <a:latin typeface="Times New Roman"/>
                <a:ea typeface="+mn-ea"/>
                <a:cs typeface="Times New Roman"/>
              </a:rPr>
              <a:t>m</a:t>
            </a:r>
            <a:r>
              <a:rPr sz="2400" spc="-75" dirty="0">
                <a:solidFill>
                  <a:srgbClr val="CCAE79"/>
                </a:solidFill>
                <a:latin typeface="Times New Roman"/>
                <a:ea typeface="+mn-ea"/>
                <a:cs typeface="Times New Roman"/>
              </a:rPr>
              <a:t>e</a:t>
            </a:r>
            <a:r>
              <a:rPr sz="2400" spc="-50" dirty="0">
                <a:solidFill>
                  <a:srgbClr val="CCAE79"/>
                </a:solidFill>
                <a:latin typeface="Times New Roman"/>
                <a:ea typeface="+mn-ea"/>
                <a:cs typeface="Times New Roman"/>
              </a:rPr>
              <a:t>n</a:t>
            </a:r>
            <a:r>
              <a:rPr sz="2400" spc="60" dirty="0">
                <a:solidFill>
                  <a:srgbClr val="CCAE79"/>
                </a:solidFill>
                <a:latin typeface="Times New Roman"/>
                <a:ea typeface="+mn-ea"/>
                <a:cs typeface="Times New Roman"/>
              </a:rPr>
              <a:t>t</a:t>
            </a:r>
            <a:r>
              <a:rPr sz="2400" spc="-60" dirty="0">
                <a:solidFill>
                  <a:srgbClr val="CCAE79"/>
                </a:solidFill>
                <a:latin typeface="Times New Roman"/>
                <a:ea typeface="+mn-ea"/>
                <a:cs typeface="Times New Roman"/>
              </a:rPr>
              <a:t> </a:t>
            </a:r>
            <a:r>
              <a:rPr sz="2400" spc="-10" dirty="0">
                <a:solidFill>
                  <a:srgbClr val="CCAE79"/>
                </a:solidFill>
                <a:latin typeface="Times New Roman"/>
                <a:ea typeface="+mn-ea"/>
                <a:cs typeface="Times New Roman"/>
              </a:rPr>
              <a:t>o</a:t>
            </a:r>
            <a:r>
              <a:rPr sz="2400" spc="-5" dirty="0">
                <a:solidFill>
                  <a:srgbClr val="CCAE79"/>
                </a:solidFill>
                <a:latin typeface="Times New Roman"/>
                <a:ea typeface="+mn-ea"/>
                <a:cs typeface="Times New Roman"/>
              </a:rPr>
              <a:t>f</a:t>
            </a:r>
            <a:r>
              <a:rPr sz="2400" spc="-45" dirty="0">
                <a:solidFill>
                  <a:srgbClr val="CCAE79"/>
                </a:solidFill>
                <a:latin typeface="Times New Roman"/>
                <a:ea typeface="+mn-ea"/>
                <a:cs typeface="Times New Roman"/>
              </a:rPr>
              <a:t> </a:t>
            </a:r>
            <a:r>
              <a:rPr sz="2400" spc="-135" dirty="0">
                <a:solidFill>
                  <a:srgbClr val="CCAE79"/>
                </a:solidFill>
                <a:latin typeface="Times New Roman"/>
                <a:ea typeface="+mn-ea"/>
                <a:cs typeface="Times New Roman"/>
              </a:rPr>
              <a:t>A</a:t>
            </a:r>
            <a:r>
              <a:rPr sz="2400" spc="-50" dirty="0">
                <a:solidFill>
                  <a:srgbClr val="CCAE79"/>
                </a:solidFill>
                <a:latin typeface="Times New Roman"/>
                <a:ea typeface="+mn-ea"/>
                <a:cs typeface="Times New Roman"/>
              </a:rPr>
              <a:t>d</a:t>
            </a:r>
            <a:r>
              <a:rPr sz="2400" spc="-70" dirty="0">
                <a:solidFill>
                  <a:srgbClr val="CCAE79"/>
                </a:solidFill>
                <a:latin typeface="Times New Roman"/>
                <a:ea typeface="+mn-ea"/>
                <a:cs typeface="Times New Roman"/>
              </a:rPr>
              <a:t>ve</a:t>
            </a:r>
            <a:r>
              <a:rPr sz="2400" spc="-10" dirty="0">
                <a:solidFill>
                  <a:srgbClr val="CCAE79"/>
                </a:solidFill>
                <a:latin typeface="Times New Roman"/>
                <a:ea typeface="+mn-ea"/>
                <a:cs typeface="Times New Roman"/>
              </a:rPr>
              <a:t>r</a:t>
            </a:r>
            <a:r>
              <a:rPr sz="2400" spc="70" dirty="0">
                <a:solidFill>
                  <a:srgbClr val="CCAE79"/>
                </a:solidFill>
                <a:latin typeface="Times New Roman"/>
                <a:ea typeface="+mn-ea"/>
                <a:cs typeface="Times New Roman"/>
              </a:rPr>
              <a:t>t</a:t>
            </a:r>
            <a:r>
              <a:rPr sz="2400" spc="-5" dirty="0">
                <a:solidFill>
                  <a:srgbClr val="CCAE79"/>
                </a:solidFill>
                <a:latin typeface="Times New Roman"/>
                <a:ea typeface="+mn-ea"/>
                <a:cs typeface="Times New Roman"/>
              </a:rPr>
              <a:t>i</a:t>
            </a:r>
            <a:r>
              <a:rPr sz="2400" spc="-130" dirty="0">
                <a:solidFill>
                  <a:srgbClr val="CCAE79"/>
                </a:solidFill>
                <a:latin typeface="Times New Roman"/>
                <a:ea typeface="+mn-ea"/>
                <a:cs typeface="Times New Roman"/>
              </a:rPr>
              <a:t>s</a:t>
            </a:r>
            <a:r>
              <a:rPr sz="2400" spc="-75" dirty="0">
                <a:solidFill>
                  <a:srgbClr val="CCAE79"/>
                </a:solidFill>
                <a:latin typeface="Times New Roman"/>
                <a:ea typeface="+mn-ea"/>
                <a:cs typeface="Times New Roman"/>
              </a:rPr>
              <a:t>e</a:t>
            </a:r>
            <a:r>
              <a:rPr sz="2400" spc="-70" dirty="0">
                <a:solidFill>
                  <a:srgbClr val="CCAE79"/>
                </a:solidFill>
                <a:latin typeface="Times New Roman"/>
                <a:ea typeface="+mn-ea"/>
                <a:cs typeface="Times New Roman"/>
              </a:rPr>
              <a:t>m</a:t>
            </a:r>
            <a:r>
              <a:rPr sz="2400" spc="-75" dirty="0">
                <a:solidFill>
                  <a:srgbClr val="CCAE79"/>
                </a:solidFill>
                <a:latin typeface="Times New Roman"/>
                <a:ea typeface="+mn-ea"/>
                <a:cs typeface="Times New Roman"/>
              </a:rPr>
              <a:t>e</a:t>
            </a:r>
            <a:r>
              <a:rPr sz="2400" spc="-50" dirty="0">
                <a:solidFill>
                  <a:srgbClr val="CCAE79"/>
                </a:solidFill>
                <a:latin typeface="Times New Roman"/>
                <a:ea typeface="+mn-ea"/>
                <a:cs typeface="Times New Roman"/>
              </a:rPr>
              <a:t>n</a:t>
            </a:r>
            <a:r>
              <a:rPr sz="2400" spc="60" dirty="0">
                <a:solidFill>
                  <a:srgbClr val="CCAE79"/>
                </a:solidFill>
                <a:latin typeface="Times New Roman"/>
                <a:ea typeface="+mn-ea"/>
                <a:cs typeface="Times New Roman"/>
              </a:rPr>
              <a:t>t</a:t>
            </a:r>
            <a:r>
              <a:rPr sz="2400" spc="-60" dirty="0">
                <a:solidFill>
                  <a:srgbClr val="CCAE79"/>
                </a:solidFill>
                <a:latin typeface="Times New Roman"/>
                <a:ea typeface="+mn-ea"/>
                <a:cs typeface="Times New Roman"/>
              </a:rPr>
              <a:t> </a:t>
            </a:r>
            <a:r>
              <a:rPr sz="2400" spc="-15" dirty="0">
                <a:solidFill>
                  <a:srgbClr val="CCAE79"/>
                </a:solidFill>
                <a:latin typeface="Times New Roman"/>
                <a:ea typeface="+mn-ea"/>
                <a:cs typeface="Times New Roman"/>
              </a:rPr>
              <a:t>i</a:t>
            </a:r>
            <a:r>
              <a:rPr sz="2400" dirty="0">
                <a:solidFill>
                  <a:srgbClr val="CCAE79"/>
                </a:solidFill>
                <a:latin typeface="Times New Roman"/>
                <a:ea typeface="+mn-ea"/>
                <a:cs typeface="Times New Roman"/>
              </a:rPr>
              <a:t>n</a:t>
            </a:r>
            <a:r>
              <a:rPr sz="2400" spc="-105" dirty="0">
                <a:solidFill>
                  <a:srgbClr val="CCAE79"/>
                </a:solidFill>
                <a:latin typeface="Times New Roman"/>
                <a:ea typeface="+mn-ea"/>
                <a:cs typeface="Times New Roman"/>
              </a:rPr>
              <a:t> </a:t>
            </a:r>
            <a:r>
              <a:rPr sz="2400" spc="-195" dirty="0">
                <a:solidFill>
                  <a:srgbClr val="CCAE79"/>
                </a:solidFill>
                <a:latin typeface="Times New Roman"/>
                <a:ea typeface="+mn-ea"/>
                <a:cs typeface="Times New Roman"/>
              </a:rPr>
              <a:t>F</a:t>
            </a:r>
            <a:r>
              <a:rPr sz="2400" spc="-90" dirty="0">
                <a:solidFill>
                  <a:srgbClr val="CCAE79"/>
                </a:solidFill>
                <a:latin typeface="Times New Roman"/>
                <a:ea typeface="+mn-ea"/>
                <a:cs typeface="Times New Roman"/>
              </a:rPr>
              <a:t>e</a:t>
            </a:r>
            <a:r>
              <a:rPr sz="2400" spc="-130" dirty="0">
                <a:solidFill>
                  <a:srgbClr val="CCAE79"/>
                </a:solidFill>
                <a:latin typeface="Times New Roman"/>
                <a:ea typeface="+mn-ea"/>
                <a:cs typeface="Times New Roman"/>
              </a:rPr>
              <a:t>s</a:t>
            </a:r>
            <a:r>
              <a:rPr sz="2400" spc="60" dirty="0">
                <a:solidFill>
                  <a:srgbClr val="CCAE79"/>
                </a:solidFill>
                <a:latin typeface="Times New Roman"/>
                <a:ea typeface="+mn-ea"/>
                <a:cs typeface="Times New Roman"/>
              </a:rPr>
              <a:t>t</a:t>
            </a:r>
            <a:r>
              <a:rPr sz="2400" spc="5" dirty="0">
                <a:solidFill>
                  <a:srgbClr val="CCAE79"/>
                </a:solidFill>
                <a:latin typeface="Times New Roman"/>
                <a:ea typeface="+mn-ea"/>
                <a:cs typeface="Times New Roman"/>
              </a:rPr>
              <a:t>i</a:t>
            </a:r>
            <a:r>
              <a:rPr sz="2400" spc="-60" dirty="0">
                <a:solidFill>
                  <a:srgbClr val="CCAE79"/>
                </a:solidFill>
                <a:latin typeface="Times New Roman"/>
                <a:ea typeface="+mn-ea"/>
                <a:cs typeface="Times New Roman"/>
              </a:rPr>
              <a:t>v</a:t>
            </a:r>
            <a:r>
              <a:rPr sz="2400" spc="-105" dirty="0">
                <a:solidFill>
                  <a:srgbClr val="CCAE79"/>
                </a:solidFill>
                <a:latin typeface="Times New Roman"/>
                <a:ea typeface="+mn-ea"/>
                <a:cs typeface="Times New Roman"/>
              </a:rPr>
              <a:t>a</a:t>
            </a:r>
            <a:r>
              <a:rPr sz="2400" spc="5" dirty="0">
                <a:solidFill>
                  <a:srgbClr val="CCAE79"/>
                </a:solidFill>
                <a:latin typeface="Times New Roman"/>
                <a:ea typeface="+mn-ea"/>
                <a:cs typeface="Times New Roman"/>
              </a:rPr>
              <a:t>l</a:t>
            </a:r>
            <a:r>
              <a:rPr sz="2400" spc="-55" dirty="0">
                <a:solidFill>
                  <a:srgbClr val="CCAE79"/>
                </a:solidFill>
                <a:latin typeface="Times New Roman"/>
                <a:ea typeface="+mn-ea"/>
                <a:cs typeface="Times New Roman"/>
              </a:rPr>
              <a:t> </a:t>
            </a:r>
            <a:r>
              <a:rPr sz="2400" spc="-160" dirty="0">
                <a:solidFill>
                  <a:srgbClr val="CCAE79"/>
                </a:solidFill>
                <a:latin typeface="Times New Roman"/>
                <a:ea typeface="+mn-ea"/>
                <a:cs typeface="Times New Roman"/>
              </a:rPr>
              <a:t>B</a:t>
            </a:r>
            <a:r>
              <a:rPr sz="2400" spc="-10" dirty="0">
                <a:solidFill>
                  <a:srgbClr val="CCAE79"/>
                </a:solidFill>
                <a:latin typeface="Times New Roman"/>
                <a:ea typeface="+mn-ea"/>
                <a:cs typeface="Times New Roman"/>
              </a:rPr>
              <a:t>r</a:t>
            </a:r>
            <a:r>
              <a:rPr sz="2400" spc="-25" dirty="0">
                <a:solidFill>
                  <a:srgbClr val="CCAE79"/>
                </a:solidFill>
                <a:latin typeface="Times New Roman"/>
                <a:ea typeface="+mn-ea"/>
                <a:cs typeface="Times New Roman"/>
              </a:rPr>
              <a:t>o</a:t>
            </a:r>
            <a:r>
              <a:rPr sz="2400" spc="-120" dirty="0">
                <a:solidFill>
                  <a:srgbClr val="CCAE79"/>
                </a:solidFill>
                <a:latin typeface="Times New Roman"/>
                <a:ea typeface="+mn-ea"/>
                <a:cs typeface="Times New Roman"/>
              </a:rPr>
              <a:t>c</a:t>
            </a:r>
            <a:r>
              <a:rPr sz="2400" spc="-50" dirty="0">
                <a:solidFill>
                  <a:srgbClr val="CCAE79"/>
                </a:solidFill>
                <a:latin typeface="Times New Roman"/>
                <a:ea typeface="+mn-ea"/>
                <a:cs typeface="Times New Roman"/>
              </a:rPr>
              <a:t>h</a:t>
            </a:r>
            <a:r>
              <a:rPr sz="2400" spc="-45" dirty="0">
                <a:solidFill>
                  <a:srgbClr val="CCAE79"/>
                </a:solidFill>
                <a:latin typeface="Times New Roman"/>
                <a:ea typeface="+mn-ea"/>
                <a:cs typeface="Times New Roman"/>
              </a:rPr>
              <a:t>u</a:t>
            </a:r>
            <a:r>
              <a:rPr sz="2400" spc="-10" dirty="0">
                <a:solidFill>
                  <a:srgbClr val="CCAE79"/>
                </a:solidFill>
                <a:latin typeface="Times New Roman"/>
                <a:ea typeface="+mn-ea"/>
                <a:cs typeface="Times New Roman"/>
              </a:rPr>
              <a:t>r</a:t>
            </a:r>
            <a:r>
              <a:rPr sz="2400" spc="-75" dirty="0">
                <a:solidFill>
                  <a:srgbClr val="CCAE79"/>
                </a:solidFill>
                <a:latin typeface="Times New Roman"/>
                <a:ea typeface="+mn-ea"/>
                <a:cs typeface="Times New Roman"/>
              </a:rPr>
              <a:t>e</a:t>
            </a:r>
            <a:endParaRPr sz="2400" dirty="0">
              <a:solidFill>
                <a:srgbClr val="CCAE79"/>
              </a:solidFill>
              <a:latin typeface="Times New Roman"/>
              <a:ea typeface="+mn-ea"/>
              <a:cs typeface="Times New Roman"/>
            </a:endParaRPr>
          </a:p>
          <a:p>
            <a:pPr marL="12700" fontAlgn="auto">
              <a:spcBef>
                <a:spcPts val="0"/>
              </a:spcBef>
              <a:spcAft>
                <a:spcPts val="0"/>
              </a:spcAft>
              <a:defRPr/>
            </a:pPr>
            <a:r>
              <a:rPr sz="2400" spc="-80" dirty="0">
                <a:solidFill>
                  <a:srgbClr val="CCAE79"/>
                </a:solidFill>
                <a:latin typeface="Times New Roman"/>
                <a:ea typeface="+mn-ea"/>
                <a:cs typeface="Times New Roman"/>
              </a:rPr>
              <a:t>B</a:t>
            </a:r>
            <a:r>
              <a:rPr sz="2400" spc="-45" dirty="0">
                <a:solidFill>
                  <a:srgbClr val="CCAE79"/>
                </a:solidFill>
                <a:latin typeface="Times New Roman"/>
                <a:ea typeface="+mn-ea"/>
                <a:cs typeface="Times New Roman"/>
              </a:rPr>
              <a:t>r</a:t>
            </a:r>
            <a:r>
              <a:rPr sz="2400" spc="-80" dirty="0">
                <a:solidFill>
                  <a:srgbClr val="CCAE79"/>
                </a:solidFill>
                <a:latin typeface="Times New Roman"/>
                <a:ea typeface="+mn-ea"/>
                <a:cs typeface="Times New Roman"/>
              </a:rPr>
              <a:t>an</a:t>
            </a:r>
            <a:r>
              <a:rPr sz="2400" spc="-75" dirty="0">
                <a:solidFill>
                  <a:srgbClr val="CCAE79"/>
                </a:solidFill>
                <a:latin typeface="Times New Roman"/>
                <a:ea typeface="+mn-ea"/>
                <a:cs typeface="Times New Roman"/>
              </a:rPr>
              <a:t>d</a:t>
            </a:r>
            <a:r>
              <a:rPr sz="2400" spc="-80" dirty="0">
                <a:solidFill>
                  <a:srgbClr val="CCAE79"/>
                </a:solidFill>
                <a:latin typeface="Times New Roman"/>
                <a:ea typeface="+mn-ea"/>
                <a:cs typeface="Times New Roman"/>
              </a:rPr>
              <a:t> </a:t>
            </a:r>
            <a:r>
              <a:rPr sz="2400" spc="-120" dirty="0">
                <a:solidFill>
                  <a:srgbClr val="CCAE79"/>
                </a:solidFill>
                <a:latin typeface="Times New Roman"/>
                <a:ea typeface="+mn-ea"/>
                <a:cs typeface="Times New Roman"/>
              </a:rPr>
              <a:t>V</a:t>
            </a:r>
            <a:r>
              <a:rPr sz="2400" spc="20" dirty="0">
                <a:solidFill>
                  <a:srgbClr val="CCAE79"/>
                </a:solidFill>
                <a:latin typeface="Times New Roman"/>
                <a:ea typeface="+mn-ea"/>
                <a:cs typeface="Times New Roman"/>
              </a:rPr>
              <a:t>i</a:t>
            </a:r>
            <a:r>
              <a:rPr sz="2400" spc="-170" dirty="0">
                <a:solidFill>
                  <a:srgbClr val="CCAE79"/>
                </a:solidFill>
                <a:latin typeface="Times New Roman"/>
                <a:ea typeface="+mn-ea"/>
                <a:cs typeface="Times New Roman"/>
              </a:rPr>
              <a:t>s</a:t>
            </a:r>
            <a:r>
              <a:rPr sz="2400" spc="20" dirty="0">
                <a:solidFill>
                  <a:srgbClr val="CCAE79"/>
                </a:solidFill>
                <a:latin typeface="Times New Roman"/>
                <a:ea typeface="+mn-ea"/>
                <a:cs typeface="Times New Roman"/>
              </a:rPr>
              <a:t>i</a:t>
            </a:r>
            <a:r>
              <a:rPr sz="2400" spc="-45" dirty="0">
                <a:solidFill>
                  <a:srgbClr val="CCAE79"/>
                </a:solidFill>
                <a:latin typeface="Times New Roman"/>
                <a:ea typeface="+mn-ea"/>
                <a:cs typeface="Times New Roman"/>
              </a:rPr>
              <a:t>b</a:t>
            </a:r>
            <a:r>
              <a:rPr sz="2400" spc="20" dirty="0">
                <a:solidFill>
                  <a:srgbClr val="CCAE79"/>
                </a:solidFill>
                <a:latin typeface="Times New Roman"/>
                <a:ea typeface="+mn-ea"/>
                <a:cs typeface="Times New Roman"/>
              </a:rPr>
              <a:t>ili</a:t>
            </a:r>
            <a:r>
              <a:rPr sz="2400" spc="100" dirty="0">
                <a:solidFill>
                  <a:srgbClr val="CCAE79"/>
                </a:solidFill>
                <a:latin typeface="Times New Roman"/>
                <a:ea typeface="+mn-ea"/>
                <a:cs typeface="Times New Roman"/>
              </a:rPr>
              <a:t>t</a:t>
            </a:r>
            <a:r>
              <a:rPr sz="2400" spc="-40" dirty="0">
                <a:solidFill>
                  <a:srgbClr val="CCAE79"/>
                </a:solidFill>
                <a:latin typeface="Times New Roman"/>
                <a:ea typeface="+mn-ea"/>
                <a:cs typeface="Times New Roman"/>
              </a:rPr>
              <a:t>y</a:t>
            </a:r>
            <a:endParaRPr sz="2400" dirty="0">
              <a:solidFill>
                <a:srgbClr val="CCAE79"/>
              </a:solidFill>
              <a:latin typeface="Times New Roman"/>
              <a:ea typeface="+mn-ea"/>
              <a:cs typeface="Times New Roman"/>
            </a:endParaRPr>
          </a:p>
          <a:p>
            <a:pPr marL="12700" fontAlgn="auto">
              <a:spcBef>
                <a:spcPts val="75"/>
              </a:spcBef>
              <a:spcAft>
                <a:spcPts val="0"/>
              </a:spcAft>
              <a:defRPr/>
            </a:pPr>
            <a:r>
              <a:rPr sz="2400" spc="-200" dirty="0">
                <a:solidFill>
                  <a:srgbClr val="CCAE79"/>
                </a:solidFill>
                <a:latin typeface="Times New Roman"/>
                <a:ea typeface="+mn-ea"/>
                <a:cs typeface="Times New Roman"/>
              </a:rPr>
              <a:t>P</a:t>
            </a:r>
            <a:r>
              <a:rPr sz="2400" spc="-10" dirty="0">
                <a:solidFill>
                  <a:srgbClr val="CCAE79"/>
                </a:solidFill>
                <a:latin typeface="Times New Roman"/>
                <a:ea typeface="+mn-ea"/>
                <a:cs typeface="Times New Roman"/>
              </a:rPr>
              <a:t>r</a:t>
            </a:r>
            <a:r>
              <a:rPr sz="2400" spc="5" dirty="0">
                <a:solidFill>
                  <a:srgbClr val="CCAE79"/>
                </a:solidFill>
                <a:latin typeface="Times New Roman"/>
                <a:ea typeface="+mn-ea"/>
                <a:cs typeface="Times New Roman"/>
              </a:rPr>
              <a:t>i</a:t>
            </a:r>
            <a:r>
              <a:rPr sz="2400" spc="-25" dirty="0">
                <a:solidFill>
                  <a:srgbClr val="CCAE79"/>
                </a:solidFill>
                <a:latin typeface="Times New Roman"/>
                <a:ea typeface="+mn-ea"/>
                <a:cs typeface="Times New Roman"/>
              </a:rPr>
              <a:t>o</a:t>
            </a:r>
            <a:r>
              <a:rPr sz="2400" spc="-10" dirty="0">
                <a:solidFill>
                  <a:srgbClr val="CCAE79"/>
                </a:solidFill>
                <a:latin typeface="Times New Roman"/>
                <a:ea typeface="+mn-ea"/>
                <a:cs typeface="Times New Roman"/>
              </a:rPr>
              <a:t>r</a:t>
            </a:r>
            <a:r>
              <a:rPr sz="2400" spc="-5" dirty="0">
                <a:solidFill>
                  <a:srgbClr val="CCAE79"/>
                </a:solidFill>
                <a:latin typeface="Times New Roman"/>
                <a:ea typeface="+mn-ea"/>
                <a:cs typeface="Times New Roman"/>
              </a:rPr>
              <a:t>i</a:t>
            </a:r>
            <a:r>
              <a:rPr sz="2400" spc="70" dirty="0">
                <a:solidFill>
                  <a:srgbClr val="CCAE79"/>
                </a:solidFill>
                <a:latin typeface="Times New Roman"/>
                <a:ea typeface="+mn-ea"/>
                <a:cs typeface="Times New Roman"/>
              </a:rPr>
              <a:t>t</a:t>
            </a:r>
            <a:r>
              <a:rPr sz="2400" spc="-70" dirty="0">
                <a:solidFill>
                  <a:srgbClr val="CCAE79"/>
                </a:solidFill>
                <a:latin typeface="Times New Roman"/>
                <a:ea typeface="+mn-ea"/>
                <a:cs typeface="Times New Roman"/>
              </a:rPr>
              <a:t>y</a:t>
            </a:r>
            <a:r>
              <a:rPr sz="2400" dirty="0">
                <a:solidFill>
                  <a:srgbClr val="CCAE79"/>
                </a:solidFill>
                <a:latin typeface="Times New Roman"/>
                <a:ea typeface="+mn-ea"/>
                <a:cs typeface="Times New Roman"/>
              </a:rPr>
              <a:t> </a:t>
            </a:r>
            <a:r>
              <a:rPr sz="2400" spc="-200" dirty="0">
                <a:solidFill>
                  <a:srgbClr val="CCAE79"/>
                </a:solidFill>
                <a:latin typeface="Times New Roman"/>
                <a:ea typeface="+mn-ea"/>
                <a:cs typeface="Times New Roman"/>
              </a:rPr>
              <a:t>P</a:t>
            </a:r>
            <a:r>
              <a:rPr sz="2400" spc="-5" dirty="0">
                <a:solidFill>
                  <a:srgbClr val="CCAE79"/>
                </a:solidFill>
                <a:latin typeface="Times New Roman"/>
                <a:ea typeface="+mn-ea"/>
                <a:cs typeface="Times New Roman"/>
              </a:rPr>
              <a:t>l</a:t>
            </a:r>
            <a:r>
              <a:rPr sz="2400" spc="-95" dirty="0">
                <a:solidFill>
                  <a:srgbClr val="CCAE79"/>
                </a:solidFill>
                <a:latin typeface="Times New Roman"/>
                <a:ea typeface="+mn-ea"/>
                <a:cs typeface="Times New Roman"/>
              </a:rPr>
              <a:t>a</a:t>
            </a:r>
            <a:r>
              <a:rPr sz="2400" spc="-105" dirty="0">
                <a:solidFill>
                  <a:srgbClr val="CCAE79"/>
                </a:solidFill>
                <a:latin typeface="Times New Roman"/>
                <a:ea typeface="+mn-ea"/>
                <a:cs typeface="Times New Roman"/>
              </a:rPr>
              <a:t>c</a:t>
            </a:r>
            <a:r>
              <a:rPr sz="2400" spc="-75" dirty="0">
                <a:solidFill>
                  <a:srgbClr val="CCAE79"/>
                </a:solidFill>
                <a:latin typeface="Times New Roman"/>
                <a:ea typeface="+mn-ea"/>
                <a:cs typeface="Times New Roman"/>
              </a:rPr>
              <a:t>e</a:t>
            </a:r>
            <a:r>
              <a:rPr sz="2400" spc="-70" dirty="0">
                <a:solidFill>
                  <a:srgbClr val="CCAE79"/>
                </a:solidFill>
                <a:latin typeface="Times New Roman"/>
                <a:ea typeface="+mn-ea"/>
                <a:cs typeface="Times New Roman"/>
              </a:rPr>
              <a:t>m</a:t>
            </a:r>
            <a:r>
              <a:rPr sz="2400" spc="-90" dirty="0">
                <a:solidFill>
                  <a:srgbClr val="CCAE79"/>
                </a:solidFill>
                <a:latin typeface="Times New Roman"/>
                <a:ea typeface="+mn-ea"/>
                <a:cs typeface="Times New Roman"/>
              </a:rPr>
              <a:t>e</a:t>
            </a:r>
            <a:r>
              <a:rPr sz="2400" spc="-50" dirty="0">
                <a:solidFill>
                  <a:srgbClr val="CCAE79"/>
                </a:solidFill>
                <a:latin typeface="Times New Roman"/>
                <a:ea typeface="+mn-ea"/>
                <a:cs typeface="Times New Roman"/>
              </a:rPr>
              <a:t>n</a:t>
            </a:r>
            <a:r>
              <a:rPr sz="2400" spc="60" dirty="0">
                <a:solidFill>
                  <a:srgbClr val="CCAE79"/>
                </a:solidFill>
                <a:latin typeface="Times New Roman"/>
                <a:ea typeface="+mn-ea"/>
                <a:cs typeface="Times New Roman"/>
              </a:rPr>
              <a:t>t</a:t>
            </a:r>
            <a:r>
              <a:rPr sz="2400" dirty="0">
                <a:solidFill>
                  <a:srgbClr val="CCAE79"/>
                </a:solidFill>
                <a:latin typeface="Times New Roman"/>
                <a:ea typeface="+mn-ea"/>
                <a:cs typeface="Times New Roman"/>
              </a:rPr>
              <a:t> </a:t>
            </a:r>
            <a:r>
              <a:rPr sz="2400" spc="15" dirty="0">
                <a:solidFill>
                  <a:srgbClr val="CCAE79"/>
                </a:solidFill>
                <a:latin typeface="Times New Roman"/>
                <a:ea typeface="+mn-ea"/>
                <a:cs typeface="Times New Roman"/>
              </a:rPr>
              <a:t>o</a:t>
            </a:r>
            <a:r>
              <a:rPr sz="2400" spc="-5" dirty="0">
                <a:solidFill>
                  <a:srgbClr val="CCAE79"/>
                </a:solidFill>
                <a:latin typeface="Times New Roman"/>
                <a:ea typeface="+mn-ea"/>
                <a:cs typeface="Times New Roman"/>
              </a:rPr>
              <a:t>f</a:t>
            </a:r>
            <a:r>
              <a:rPr sz="2400" spc="5" dirty="0">
                <a:solidFill>
                  <a:srgbClr val="CCAE79"/>
                </a:solidFill>
                <a:latin typeface="Times New Roman"/>
                <a:ea typeface="+mn-ea"/>
                <a:cs typeface="Times New Roman"/>
              </a:rPr>
              <a:t> </a:t>
            </a:r>
            <a:r>
              <a:rPr sz="2400" spc="-110" dirty="0">
                <a:solidFill>
                  <a:srgbClr val="CCAE79"/>
                </a:solidFill>
                <a:latin typeface="Times New Roman"/>
                <a:ea typeface="+mn-ea"/>
                <a:cs typeface="Times New Roman"/>
              </a:rPr>
              <a:t>Lo</a:t>
            </a:r>
            <a:r>
              <a:rPr sz="2400" spc="-95" dirty="0">
                <a:solidFill>
                  <a:srgbClr val="CCAE79"/>
                </a:solidFill>
                <a:latin typeface="Times New Roman"/>
                <a:ea typeface="+mn-ea"/>
                <a:cs typeface="Times New Roman"/>
              </a:rPr>
              <a:t>g</a:t>
            </a:r>
            <a:r>
              <a:rPr sz="2400" spc="-100" dirty="0">
                <a:solidFill>
                  <a:srgbClr val="CCAE79"/>
                </a:solidFill>
                <a:latin typeface="Times New Roman"/>
                <a:ea typeface="+mn-ea"/>
                <a:cs typeface="Times New Roman"/>
              </a:rPr>
              <a:t>o</a:t>
            </a:r>
            <a:r>
              <a:rPr sz="2400" spc="-30" dirty="0">
                <a:solidFill>
                  <a:srgbClr val="CCAE79"/>
                </a:solidFill>
                <a:latin typeface="Times New Roman"/>
                <a:ea typeface="+mn-ea"/>
                <a:cs typeface="Times New Roman"/>
              </a:rPr>
              <a:t> </a:t>
            </a:r>
            <a:r>
              <a:rPr sz="2400" spc="-15" dirty="0">
                <a:solidFill>
                  <a:srgbClr val="CCAE79"/>
                </a:solidFill>
                <a:latin typeface="Times New Roman"/>
                <a:ea typeface="+mn-ea"/>
                <a:cs typeface="Times New Roman"/>
              </a:rPr>
              <a:t>i</a:t>
            </a:r>
            <a:r>
              <a:rPr sz="2400" dirty="0">
                <a:solidFill>
                  <a:srgbClr val="CCAE79"/>
                </a:solidFill>
                <a:latin typeface="Times New Roman"/>
                <a:ea typeface="+mn-ea"/>
                <a:cs typeface="Times New Roman"/>
              </a:rPr>
              <a:t>n</a:t>
            </a:r>
            <a:r>
              <a:rPr sz="2400" spc="-5" dirty="0">
                <a:solidFill>
                  <a:srgbClr val="CCAE79"/>
                </a:solidFill>
                <a:latin typeface="Times New Roman"/>
                <a:ea typeface="+mn-ea"/>
                <a:cs typeface="Times New Roman"/>
              </a:rPr>
              <a:t> </a:t>
            </a:r>
            <a:r>
              <a:rPr sz="2400" spc="-200" dirty="0">
                <a:solidFill>
                  <a:srgbClr val="CCAE79"/>
                </a:solidFill>
                <a:latin typeface="Times New Roman"/>
                <a:ea typeface="+mn-ea"/>
                <a:cs typeface="Times New Roman"/>
              </a:rPr>
              <a:t>P</a:t>
            </a:r>
            <a:r>
              <a:rPr sz="2400" spc="-10" dirty="0">
                <a:solidFill>
                  <a:srgbClr val="CCAE79"/>
                </a:solidFill>
                <a:latin typeface="Times New Roman"/>
                <a:ea typeface="+mn-ea"/>
                <a:cs typeface="Times New Roman"/>
              </a:rPr>
              <a:t>r</a:t>
            </a:r>
            <a:r>
              <a:rPr sz="2400" spc="20" dirty="0">
                <a:solidFill>
                  <a:srgbClr val="CCAE79"/>
                </a:solidFill>
                <a:latin typeface="Times New Roman"/>
                <a:ea typeface="+mn-ea"/>
                <a:cs typeface="Times New Roman"/>
              </a:rPr>
              <a:t>i</a:t>
            </a:r>
            <a:r>
              <a:rPr sz="2400" spc="-50" dirty="0">
                <a:solidFill>
                  <a:srgbClr val="CCAE79"/>
                </a:solidFill>
                <a:latin typeface="Times New Roman"/>
                <a:ea typeface="+mn-ea"/>
                <a:cs typeface="Times New Roman"/>
              </a:rPr>
              <a:t>n</a:t>
            </a:r>
            <a:r>
              <a:rPr sz="2400" spc="60" dirty="0">
                <a:solidFill>
                  <a:srgbClr val="CCAE79"/>
                </a:solidFill>
                <a:latin typeface="Times New Roman"/>
                <a:ea typeface="+mn-ea"/>
                <a:cs typeface="Times New Roman"/>
              </a:rPr>
              <a:t>t</a:t>
            </a:r>
            <a:r>
              <a:rPr sz="2400" spc="-40" dirty="0">
                <a:solidFill>
                  <a:srgbClr val="CCAE79"/>
                </a:solidFill>
                <a:latin typeface="Times New Roman"/>
                <a:ea typeface="+mn-ea"/>
                <a:cs typeface="Times New Roman"/>
              </a:rPr>
              <a:t>,</a:t>
            </a:r>
            <a:r>
              <a:rPr sz="2400" spc="-10" dirty="0">
                <a:solidFill>
                  <a:srgbClr val="CCAE79"/>
                </a:solidFill>
                <a:latin typeface="Times New Roman"/>
                <a:ea typeface="+mn-ea"/>
                <a:cs typeface="Times New Roman"/>
              </a:rPr>
              <a:t> </a:t>
            </a:r>
            <a:r>
              <a:rPr sz="2400" spc="-95" dirty="0">
                <a:solidFill>
                  <a:srgbClr val="CCAE79"/>
                </a:solidFill>
                <a:latin typeface="Times New Roman"/>
                <a:ea typeface="+mn-ea"/>
                <a:cs typeface="Times New Roman"/>
              </a:rPr>
              <a:t>T</a:t>
            </a:r>
            <a:r>
              <a:rPr sz="2400" spc="-65" dirty="0">
                <a:solidFill>
                  <a:srgbClr val="CCAE79"/>
                </a:solidFill>
                <a:latin typeface="Times New Roman"/>
                <a:ea typeface="+mn-ea"/>
                <a:cs typeface="Times New Roman"/>
              </a:rPr>
              <a:t>e</a:t>
            </a:r>
            <a:r>
              <a:rPr sz="2400" spc="-50" dirty="0">
                <a:solidFill>
                  <a:srgbClr val="CCAE79"/>
                </a:solidFill>
                <a:latin typeface="Times New Roman"/>
                <a:ea typeface="+mn-ea"/>
                <a:cs typeface="Times New Roman"/>
              </a:rPr>
              <a:t>levisi</a:t>
            </a:r>
            <a:r>
              <a:rPr sz="2400" spc="-90" dirty="0">
                <a:solidFill>
                  <a:srgbClr val="CCAE79"/>
                </a:solidFill>
                <a:latin typeface="Times New Roman"/>
                <a:ea typeface="+mn-ea"/>
                <a:cs typeface="Times New Roman"/>
              </a:rPr>
              <a:t>o</a:t>
            </a:r>
            <a:r>
              <a:rPr sz="2400" spc="-75" dirty="0">
                <a:solidFill>
                  <a:srgbClr val="CCAE79"/>
                </a:solidFill>
                <a:latin typeface="Times New Roman"/>
                <a:ea typeface="+mn-ea"/>
                <a:cs typeface="Times New Roman"/>
              </a:rPr>
              <a:t>n</a:t>
            </a:r>
            <a:r>
              <a:rPr sz="2400" spc="-45" dirty="0">
                <a:solidFill>
                  <a:srgbClr val="CCAE79"/>
                </a:solidFill>
                <a:latin typeface="Times New Roman"/>
                <a:ea typeface="+mn-ea"/>
                <a:cs typeface="Times New Roman"/>
              </a:rPr>
              <a:t> </a:t>
            </a:r>
            <a:r>
              <a:rPr sz="2400" spc="-75" dirty="0">
                <a:solidFill>
                  <a:srgbClr val="CCAE79"/>
                </a:solidFill>
                <a:latin typeface="Times New Roman"/>
                <a:ea typeface="+mn-ea"/>
                <a:cs typeface="Times New Roman"/>
              </a:rPr>
              <a:t>and</a:t>
            </a:r>
            <a:r>
              <a:rPr sz="2400" spc="-35" dirty="0">
                <a:solidFill>
                  <a:srgbClr val="CCAE79"/>
                </a:solidFill>
                <a:latin typeface="Times New Roman"/>
                <a:ea typeface="+mn-ea"/>
                <a:cs typeface="Times New Roman"/>
              </a:rPr>
              <a:t> </a:t>
            </a:r>
            <a:r>
              <a:rPr sz="2400" spc="-105" dirty="0">
                <a:solidFill>
                  <a:srgbClr val="CCAE79"/>
                </a:solidFill>
                <a:latin typeface="Times New Roman"/>
                <a:ea typeface="+mn-ea"/>
                <a:cs typeface="Times New Roman"/>
              </a:rPr>
              <a:t>O</a:t>
            </a:r>
            <a:r>
              <a:rPr sz="2400" spc="-70" dirty="0">
                <a:solidFill>
                  <a:srgbClr val="CCAE79"/>
                </a:solidFill>
                <a:latin typeface="Times New Roman"/>
                <a:ea typeface="+mn-ea"/>
                <a:cs typeface="Times New Roman"/>
              </a:rPr>
              <a:t>nl</a:t>
            </a:r>
            <a:r>
              <a:rPr sz="2400" spc="-20" dirty="0">
                <a:solidFill>
                  <a:srgbClr val="CCAE79"/>
                </a:solidFill>
                <a:latin typeface="Times New Roman"/>
                <a:ea typeface="+mn-ea"/>
                <a:cs typeface="Times New Roman"/>
              </a:rPr>
              <a:t>i</a:t>
            </a:r>
            <a:r>
              <a:rPr sz="2400" spc="-75" dirty="0">
                <a:solidFill>
                  <a:srgbClr val="CCAE79"/>
                </a:solidFill>
                <a:latin typeface="Times New Roman"/>
                <a:ea typeface="+mn-ea"/>
                <a:cs typeface="Times New Roman"/>
              </a:rPr>
              <a:t>ne</a:t>
            </a:r>
            <a:r>
              <a:rPr sz="2400" spc="-15"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M</a:t>
            </a:r>
            <a:r>
              <a:rPr sz="2400" dirty="0">
                <a:solidFill>
                  <a:srgbClr val="CCAE79"/>
                </a:solidFill>
                <a:latin typeface="Times New Roman"/>
                <a:ea typeface="+mn-ea"/>
                <a:cs typeface="Times New Roman"/>
              </a:rPr>
              <a:t>a</a:t>
            </a:r>
            <a:r>
              <a:rPr sz="2400" spc="-5" dirty="0">
                <a:solidFill>
                  <a:srgbClr val="CCAE79"/>
                </a:solidFill>
                <a:latin typeface="Times New Roman"/>
                <a:ea typeface="+mn-ea"/>
                <a:cs typeface="Times New Roman"/>
              </a:rPr>
              <a:t>r</a:t>
            </a:r>
            <a:r>
              <a:rPr sz="2400" dirty="0">
                <a:solidFill>
                  <a:srgbClr val="CCAE79"/>
                </a:solidFill>
                <a:latin typeface="Times New Roman"/>
                <a:ea typeface="+mn-ea"/>
                <a:cs typeface="Times New Roman"/>
              </a:rPr>
              <a:t>ke</a:t>
            </a:r>
            <a:r>
              <a:rPr sz="2400" spc="-5" dirty="0">
                <a:solidFill>
                  <a:srgbClr val="CCAE79"/>
                </a:solidFill>
                <a:latin typeface="Times New Roman"/>
                <a:ea typeface="+mn-ea"/>
                <a:cs typeface="Times New Roman"/>
              </a:rPr>
              <a:t>t</a:t>
            </a:r>
            <a:r>
              <a:rPr sz="2400" spc="-15" dirty="0">
                <a:solidFill>
                  <a:srgbClr val="CCAE79"/>
                </a:solidFill>
                <a:latin typeface="Times New Roman"/>
                <a:ea typeface="+mn-ea"/>
                <a:cs typeface="Times New Roman"/>
              </a:rPr>
              <a:t>i</a:t>
            </a:r>
            <a:r>
              <a:rPr sz="2400" dirty="0">
                <a:solidFill>
                  <a:srgbClr val="CCAE79"/>
                </a:solidFill>
                <a:latin typeface="Times New Roman"/>
                <a:ea typeface="+mn-ea"/>
                <a:cs typeface="Times New Roman"/>
              </a:rPr>
              <a:t>ng</a:t>
            </a:r>
          </a:p>
          <a:p>
            <a:pPr marL="12700" marR="220979" fontAlgn="auto">
              <a:lnSpc>
                <a:spcPts val="2930"/>
              </a:lnSpc>
              <a:spcBef>
                <a:spcPts val="330"/>
              </a:spcBef>
              <a:spcAft>
                <a:spcPts val="0"/>
              </a:spcAft>
              <a:defRPr/>
            </a:pPr>
            <a:r>
              <a:rPr sz="2400" spc="-135" dirty="0">
                <a:solidFill>
                  <a:srgbClr val="CCAE79"/>
                </a:solidFill>
                <a:latin typeface="Times New Roman"/>
                <a:ea typeface="+mn-ea"/>
                <a:cs typeface="Times New Roman"/>
              </a:rPr>
              <a:t>E</a:t>
            </a:r>
            <a:r>
              <a:rPr sz="2400" spc="-75" dirty="0">
                <a:solidFill>
                  <a:srgbClr val="CCAE79"/>
                </a:solidFill>
                <a:latin typeface="Times New Roman"/>
                <a:ea typeface="+mn-ea"/>
                <a:cs typeface="Times New Roman"/>
              </a:rPr>
              <a:t>x</a:t>
            </a:r>
            <a:r>
              <a:rPr sz="2400" spc="-100" dirty="0">
                <a:solidFill>
                  <a:srgbClr val="CCAE79"/>
                </a:solidFill>
                <a:latin typeface="Times New Roman"/>
                <a:ea typeface="+mn-ea"/>
                <a:cs typeface="Times New Roman"/>
              </a:rPr>
              <a:t>c</a:t>
            </a:r>
            <a:r>
              <a:rPr sz="2400" spc="-55" dirty="0">
                <a:solidFill>
                  <a:srgbClr val="CCAE79"/>
                </a:solidFill>
                <a:latin typeface="Times New Roman"/>
                <a:ea typeface="+mn-ea"/>
                <a:cs typeface="Times New Roman"/>
              </a:rPr>
              <a:t>l</a:t>
            </a:r>
            <a:r>
              <a:rPr sz="2400" spc="-90" dirty="0">
                <a:solidFill>
                  <a:srgbClr val="CCAE79"/>
                </a:solidFill>
                <a:latin typeface="Times New Roman"/>
                <a:ea typeface="+mn-ea"/>
                <a:cs typeface="Times New Roman"/>
              </a:rPr>
              <a:t>us</a:t>
            </a:r>
            <a:r>
              <a:rPr sz="2400" spc="-40" dirty="0">
                <a:solidFill>
                  <a:srgbClr val="CCAE79"/>
                </a:solidFill>
                <a:latin typeface="Times New Roman"/>
                <a:ea typeface="+mn-ea"/>
                <a:cs typeface="Times New Roman"/>
              </a:rPr>
              <a:t>i</a:t>
            </a:r>
            <a:r>
              <a:rPr sz="2400" spc="-75" dirty="0">
                <a:solidFill>
                  <a:srgbClr val="CCAE79"/>
                </a:solidFill>
                <a:latin typeface="Times New Roman"/>
                <a:ea typeface="+mn-ea"/>
                <a:cs typeface="Times New Roman"/>
              </a:rPr>
              <a:t>v</a:t>
            </a:r>
            <a:r>
              <a:rPr sz="2400" spc="-100" dirty="0">
                <a:solidFill>
                  <a:srgbClr val="CCAE79"/>
                </a:solidFill>
                <a:latin typeface="Times New Roman"/>
                <a:ea typeface="+mn-ea"/>
                <a:cs typeface="Times New Roman"/>
              </a:rPr>
              <a:t>e</a:t>
            </a:r>
            <a:r>
              <a:rPr sz="2400" spc="-15" dirty="0">
                <a:solidFill>
                  <a:srgbClr val="CCAE79"/>
                </a:solidFill>
                <a:latin typeface="Times New Roman"/>
                <a:ea typeface="+mn-ea"/>
                <a:cs typeface="Times New Roman"/>
              </a:rPr>
              <a:t> </a:t>
            </a:r>
            <a:r>
              <a:rPr sz="2400" spc="-200" dirty="0">
                <a:solidFill>
                  <a:srgbClr val="CCAE79"/>
                </a:solidFill>
                <a:latin typeface="Times New Roman"/>
                <a:ea typeface="+mn-ea"/>
                <a:cs typeface="Times New Roman"/>
              </a:rPr>
              <a:t>P</a:t>
            </a:r>
            <a:r>
              <a:rPr sz="2400" dirty="0">
                <a:solidFill>
                  <a:srgbClr val="CCAE79"/>
                </a:solidFill>
                <a:latin typeface="Times New Roman"/>
                <a:ea typeface="+mn-ea"/>
                <a:cs typeface="Times New Roman"/>
              </a:rPr>
              <a:t>r</a:t>
            </a:r>
            <a:r>
              <a:rPr sz="2400" spc="-35" dirty="0">
                <a:solidFill>
                  <a:srgbClr val="CCAE79"/>
                </a:solidFill>
                <a:latin typeface="Times New Roman"/>
                <a:ea typeface="+mn-ea"/>
                <a:cs typeface="Times New Roman"/>
              </a:rPr>
              <a:t>o</a:t>
            </a:r>
            <a:r>
              <a:rPr sz="2400" spc="-50" dirty="0">
                <a:solidFill>
                  <a:srgbClr val="CCAE79"/>
                </a:solidFill>
                <a:latin typeface="Times New Roman"/>
                <a:ea typeface="+mn-ea"/>
                <a:cs typeface="Times New Roman"/>
              </a:rPr>
              <a:t>du</a:t>
            </a:r>
            <a:r>
              <a:rPr sz="2400" spc="-120" dirty="0">
                <a:solidFill>
                  <a:srgbClr val="CCAE79"/>
                </a:solidFill>
                <a:latin typeface="Times New Roman"/>
                <a:ea typeface="+mn-ea"/>
                <a:cs typeface="Times New Roman"/>
              </a:rPr>
              <a:t>c</a:t>
            </a:r>
            <a:r>
              <a:rPr sz="2400" spc="60" dirty="0">
                <a:solidFill>
                  <a:srgbClr val="CCAE79"/>
                </a:solidFill>
                <a:latin typeface="Times New Roman"/>
                <a:ea typeface="+mn-ea"/>
                <a:cs typeface="Times New Roman"/>
              </a:rPr>
              <a:t>t</a:t>
            </a:r>
            <a:r>
              <a:rPr sz="2400" spc="40" dirty="0">
                <a:solidFill>
                  <a:srgbClr val="CCAE79"/>
                </a:solidFill>
                <a:latin typeface="Times New Roman"/>
                <a:ea typeface="+mn-ea"/>
                <a:cs typeface="Times New Roman"/>
              </a:rPr>
              <a:t> </a:t>
            </a:r>
            <a:r>
              <a:rPr sz="2400" spc="-215" dirty="0">
                <a:solidFill>
                  <a:srgbClr val="CCAE79"/>
                </a:solidFill>
                <a:latin typeface="Times New Roman"/>
                <a:ea typeface="+mn-ea"/>
                <a:cs typeface="Times New Roman"/>
              </a:rPr>
              <a:t>P</a:t>
            </a:r>
            <a:r>
              <a:rPr sz="2400" spc="5" dirty="0">
                <a:solidFill>
                  <a:srgbClr val="CCAE79"/>
                </a:solidFill>
                <a:latin typeface="Times New Roman"/>
                <a:ea typeface="+mn-ea"/>
                <a:cs typeface="Times New Roman"/>
              </a:rPr>
              <a:t>l</a:t>
            </a:r>
            <a:r>
              <a:rPr sz="2400" spc="-105" dirty="0">
                <a:solidFill>
                  <a:srgbClr val="CCAE79"/>
                </a:solidFill>
                <a:latin typeface="Times New Roman"/>
                <a:ea typeface="+mn-ea"/>
                <a:cs typeface="Times New Roman"/>
              </a:rPr>
              <a:t>ac</a:t>
            </a:r>
            <a:r>
              <a:rPr sz="2400" spc="-75" dirty="0">
                <a:solidFill>
                  <a:srgbClr val="CCAE79"/>
                </a:solidFill>
                <a:latin typeface="Times New Roman"/>
                <a:ea typeface="+mn-ea"/>
                <a:cs typeface="Times New Roman"/>
              </a:rPr>
              <a:t>e</a:t>
            </a:r>
            <a:r>
              <a:rPr sz="2400" spc="-70" dirty="0">
                <a:solidFill>
                  <a:srgbClr val="CCAE79"/>
                </a:solidFill>
                <a:latin typeface="Times New Roman"/>
                <a:ea typeface="+mn-ea"/>
                <a:cs typeface="Times New Roman"/>
              </a:rPr>
              <a:t>m</a:t>
            </a:r>
            <a:r>
              <a:rPr sz="2400" spc="-75" dirty="0">
                <a:solidFill>
                  <a:srgbClr val="CCAE79"/>
                </a:solidFill>
                <a:latin typeface="Times New Roman"/>
                <a:ea typeface="+mn-ea"/>
                <a:cs typeface="Times New Roman"/>
              </a:rPr>
              <a:t>e</a:t>
            </a:r>
            <a:r>
              <a:rPr sz="2400" spc="-50" dirty="0">
                <a:solidFill>
                  <a:srgbClr val="CCAE79"/>
                </a:solidFill>
                <a:latin typeface="Times New Roman"/>
                <a:ea typeface="+mn-ea"/>
                <a:cs typeface="Times New Roman"/>
              </a:rPr>
              <a:t>n</a:t>
            </a:r>
            <a:r>
              <a:rPr sz="2400" spc="60" dirty="0">
                <a:solidFill>
                  <a:srgbClr val="CCAE79"/>
                </a:solidFill>
                <a:latin typeface="Times New Roman"/>
                <a:ea typeface="+mn-ea"/>
                <a:cs typeface="Times New Roman"/>
              </a:rPr>
              <a:t>t</a:t>
            </a:r>
            <a:r>
              <a:rPr sz="2400" spc="25"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at</a:t>
            </a:r>
            <a:r>
              <a:rPr sz="2400" spc="5"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t</a:t>
            </a:r>
            <a:r>
              <a:rPr sz="2400" spc="-10" dirty="0">
                <a:solidFill>
                  <a:srgbClr val="CCAE79"/>
                </a:solidFill>
                <a:latin typeface="Times New Roman"/>
                <a:ea typeface="+mn-ea"/>
                <a:cs typeface="Times New Roman"/>
              </a:rPr>
              <a:t>h</a:t>
            </a:r>
            <a:r>
              <a:rPr sz="2400" dirty="0">
                <a:solidFill>
                  <a:srgbClr val="CCAE79"/>
                </a:solidFill>
                <a:latin typeface="Times New Roman"/>
                <a:ea typeface="+mn-ea"/>
                <a:cs typeface="Times New Roman"/>
              </a:rPr>
              <a:t>e</a:t>
            </a:r>
            <a:r>
              <a:rPr sz="2400" spc="15" dirty="0">
                <a:solidFill>
                  <a:srgbClr val="CCAE79"/>
                </a:solidFill>
                <a:latin typeface="Times New Roman"/>
                <a:ea typeface="+mn-ea"/>
                <a:cs typeface="Times New Roman"/>
              </a:rPr>
              <a:t> </a:t>
            </a:r>
            <a:r>
              <a:rPr sz="2400" spc="-135" dirty="0">
                <a:solidFill>
                  <a:srgbClr val="CCAE79"/>
                </a:solidFill>
                <a:latin typeface="Times New Roman"/>
                <a:ea typeface="+mn-ea"/>
                <a:cs typeface="Times New Roman"/>
              </a:rPr>
              <a:t>E</a:t>
            </a:r>
            <a:r>
              <a:rPr sz="2400" spc="-80" dirty="0">
                <a:solidFill>
                  <a:srgbClr val="CCAE79"/>
                </a:solidFill>
                <a:latin typeface="Times New Roman"/>
                <a:ea typeface="+mn-ea"/>
                <a:cs typeface="Times New Roman"/>
              </a:rPr>
              <a:t>v</a:t>
            </a:r>
            <a:r>
              <a:rPr sz="2400" spc="-100" dirty="0">
                <a:solidFill>
                  <a:srgbClr val="CCAE79"/>
                </a:solidFill>
                <a:latin typeface="Times New Roman"/>
                <a:ea typeface="+mn-ea"/>
                <a:cs typeface="Times New Roman"/>
              </a:rPr>
              <a:t>en</a:t>
            </a:r>
            <a:r>
              <a:rPr sz="2400" spc="-55" dirty="0">
                <a:solidFill>
                  <a:srgbClr val="CCAE79"/>
                </a:solidFill>
                <a:latin typeface="Times New Roman"/>
                <a:ea typeface="+mn-ea"/>
                <a:cs typeface="Times New Roman"/>
              </a:rPr>
              <a:t>i</a:t>
            </a:r>
            <a:r>
              <a:rPr sz="2400" spc="-100" dirty="0">
                <a:solidFill>
                  <a:srgbClr val="CCAE79"/>
                </a:solidFill>
                <a:latin typeface="Times New Roman"/>
                <a:ea typeface="+mn-ea"/>
                <a:cs typeface="Times New Roman"/>
              </a:rPr>
              <a:t>n</a:t>
            </a:r>
            <a:r>
              <a:rPr sz="2400" spc="-90" dirty="0">
                <a:solidFill>
                  <a:srgbClr val="CCAE79"/>
                </a:solidFill>
                <a:latin typeface="Times New Roman"/>
                <a:ea typeface="+mn-ea"/>
                <a:cs typeface="Times New Roman"/>
              </a:rPr>
              <a:t>g</a:t>
            </a:r>
            <a:r>
              <a:rPr sz="2400" spc="-20" dirty="0">
                <a:solidFill>
                  <a:srgbClr val="CCAE79"/>
                </a:solidFill>
                <a:latin typeface="Times New Roman"/>
                <a:ea typeface="+mn-ea"/>
                <a:cs typeface="Times New Roman"/>
              </a:rPr>
              <a:t> </a:t>
            </a:r>
            <a:r>
              <a:rPr sz="2400" spc="-229" dirty="0">
                <a:solidFill>
                  <a:srgbClr val="CCAE79"/>
                </a:solidFill>
                <a:latin typeface="Times New Roman"/>
                <a:ea typeface="+mn-ea"/>
                <a:cs typeface="Times New Roman"/>
              </a:rPr>
              <a:t>C</a:t>
            </a:r>
            <a:r>
              <a:rPr sz="2400" spc="-35" dirty="0">
                <a:solidFill>
                  <a:srgbClr val="CCAE79"/>
                </a:solidFill>
                <a:latin typeface="Times New Roman"/>
                <a:ea typeface="+mn-ea"/>
                <a:cs typeface="Times New Roman"/>
              </a:rPr>
              <a:t>on</a:t>
            </a:r>
            <a:r>
              <a:rPr sz="2400" spc="-120" dirty="0">
                <a:solidFill>
                  <a:srgbClr val="CCAE79"/>
                </a:solidFill>
                <a:latin typeface="Times New Roman"/>
                <a:ea typeface="+mn-ea"/>
                <a:cs typeface="Times New Roman"/>
              </a:rPr>
              <a:t>c</a:t>
            </a:r>
            <a:r>
              <a:rPr sz="2400" spc="-55" dirty="0">
                <a:solidFill>
                  <a:srgbClr val="CCAE79"/>
                </a:solidFill>
                <a:latin typeface="Times New Roman"/>
                <a:ea typeface="+mn-ea"/>
                <a:cs typeface="Times New Roman"/>
              </a:rPr>
              <a:t>e</a:t>
            </a:r>
            <a:r>
              <a:rPr sz="2400" spc="-10" dirty="0">
                <a:solidFill>
                  <a:srgbClr val="CCAE79"/>
                </a:solidFill>
                <a:latin typeface="Times New Roman"/>
                <a:ea typeface="+mn-ea"/>
                <a:cs typeface="Times New Roman"/>
              </a:rPr>
              <a:t>r</a:t>
            </a:r>
            <a:r>
              <a:rPr sz="2400" spc="60" dirty="0">
                <a:solidFill>
                  <a:srgbClr val="CCAE79"/>
                </a:solidFill>
                <a:latin typeface="Times New Roman"/>
                <a:ea typeface="+mn-ea"/>
                <a:cs typeface="Times New Roman"/>
              </a:rPr>
              <a:t>t</a:t>
            </a:r>
            <a:r>
              <a:rPr sz="2400" spc="25" dirty="0">
                <a:solidFill>
                  <a:srgbClr val="CCAE79"/>
                </a:solidFill>
                <a:latin typeface="Times New Roman"/>
                <a:ea typeface="+mn-ea"/>
                <a:cs typeface="Times New Roman"/>
              </a:rPr>
              <a:t> </a:t>
            </a:r>
            <a:r>
              <a:rPr sz="2400" spc="-70" dirty="0">
                <a:solidFill>
                  <a:srgbClr val="CCAE79"/>
                </a:solidFill>
                <a:latin typeface="Times New Roman"/>
                <a:ea typeface="+mn-ea"/>
                <a:cs typeface="Times New Roman"/>
              </a:rPr>
              <a:t>an</a:t>
            </a:r>
            <a:r>
              <a:rPr sz="2400" spc="-55" dirty="0">
                <a:solidFill>
                  <a:srgbClr val="CCAE79"/>
                </a:solidFill>
                <a:latin typeface="Times New Roman"/>
                <a:ea typeface="+mn-ea"/>
                <a:cs typeface="Times New Roman"/>
              </a:rPr>
              <a:t>d</a:t>
            </a:r>
            <a:r>
              <a:rPr sz="2400" spc="-25" dirty="0">
                <a:solidFill>
                  <a:srgbClr val="CCAE79"/>
                </a:solidFill>
                <a:latin typeface="Times New Roman"/>
                <a:ea typeface="+mn-ea"/>
                <a:cs typeface="Times New Roman"/>
              </a:rPr>
              <a:t> </a:t>
            </a:r>
            <a:r>
              <a:rPr sz="2400" spc="-225" dirty="0">
                <a:solidFill>
                  <a:srgbClr val="CCAE79"/>
                </a:solidFill>
                <a:latin typeface="Times New Roman"/>
                <a:ea typeface="+mn-ea"/>
                <a:cs typeface="Times New Roman"/>
              </a:rPr>
              <a:t>R</a:t>
            </a:r>
            <a:r>
              <a:rPr sz="2400" spc="-75" dirty="0">
                <a:solidFill>
                  <a:srgbClr val="CCAE79"/>
                </a:solidFill>
                <a:latin typeface="Times New Roman"/>
                <a:ea typeface="+mn-ea"/>
                <a:cs typeface="Times New Roman"/>
              </a:rPr>
              <a:t>e</a:t>
            </a:r>
            <a:r>
              <a:rPr sz="2400" spc="-120" dirty="0">
                <a:solidFill>
                  <a:srgbClr val="CCAE79"/>
                </a:solidFill>
                <a:latin typeface="Times New Roman"/>
                <a:ea typeface="+mn-ea"/>
                <a:cs typeface="Times New Roman"/>
              </a:rPr>
              <a:t>c</a:t>
            </a:r>
            <a:r>
              <a:rPr sz="2400" spc="-65" dirty="0">
                <a:solidFill>
                  <a:srgbClr val="CCAE79"/>
                </a:solidFill>
                <a:latin typeface="Times New Roman"/>
                <a:ea typeface="+mn-ea"/>
                <a:cs typeface="Times New Roman"/>
              </a:rPr>
              <a:t>e</a:t>
            </a:r>
            <a:r>
              <a:rPr sz="2400" spc="-35" dirty="0">
                <a:solidFill>
                  <a:srgbClr val="CCAE79"/>
                </a:solidFill>
                <a:latin typeface="Times New Roman"/>
                <a:ea typeface="+mn-ea"/>
                <a:cs typeface="Times New Roman"/>
              </a:rPr>
              <a:t>p</a:t>
            </a:r>
            <a:r>
              <a:rPr sz="2400" spc="60" dirty="0">
                <a:solidFill>
                  <a:srgbClr val="CCAE79"/>
                </a:solidFill>
                <a:latin typeface="Times New Roman"/>
                <a:ea typeface="+mn-ea"/>
                <a:cs typeface="Times New Roman"/>
              </a:rPr>
              <a:t>t</a:t>
            </a:r>
            <a:r>
              <a:rPr sz="2400" spc="-5" dirty="0">
                <a:solidFill>
                  <a:srgbClr val="CCAE79"/>
                </a:solidFill>
                <a:latin typeface="Times New Roman"/>
                <a:ea typeface="+mn-ea"/>
                <a:cs typeface="Times New Roman"/>
              </a:rPr>
              <a:t>i</a:t>
            </a:r>
            <a:r>
              <a:rPr sz="2400" spc="-60" dirty="0">
                <a:solidFill>
                  <a:srgbClr val="CCAE79"/>
                </a:solidFill>
                <a:latin typeface="Times New Roman"/>
                <a:ea typeface="+mn-ea"/>
                <a:cs typeface="Times New Roman"/>
              </a:rPr>
              <a:t>o</a:t>
            </a:r>
            <a:r>
              <a:rPr sz="2400" spc="-50" dirty="0">
                <a:solidFill>
                  <a:srgbClr val="CCAE79"/>
                </a:solidFill>
                <a:latin typeface="Times New Roman"/>
                <a:ea typeface="+mn-ea"/>
                <a:cs typeface="Times New Roman"/>
              </a:rPr>
              <a:t>n</a:t>
            </a:r>
            <a:r>
              <a:rPr sz="2400" spc="-135" dirty="0">
                <a:solidFill>
                  <a:srgbClr val="CCAE79"/>
                </a:solidFill>
                <a:latin typeface="Times New Roman"/>
                <a:ea typeface="+mn-ea"/>
                <a:cs typeface="Times New Roman"/>
              </a:rPr>
              <a:t>s</a:t>
            </a:r>
            <a:r>
              <a:rPr sz="2400" spc="-75" dirty="0">
                <a:solidFill>
                  <a:srgbClr val="CCAE79"/>
                </a:solidFill>
                <a:latin typeface="Times New Roman"/>
                <a:ea typeface="+mn-ea"/>
                <a:cs typeface="Times New Roman"/>
              </a:rPr>
              <a:t> </a:t>
            </a:r>
            <a:r>
              <a:rPr sz="2400" spc="-200" dirty="0">
                <a:solidFill>
                  <a:srgbClr val="CCAE79"/>
                </a:solidFill>
                <a:latin typeface="Times New Roman"/>
                <a:ea typeface="+mn-ea"/>
                <a:cs typeface="Times New Roman"/>
              </a:rPr>
              <a:t>P</a:t>
            </a:r>
            <a:r>
              <a:rPr sz="2400" spc="-10" dirty="0">
                <a:solidFill>
                  <a:srgbClr val="CCAE79"/>
                </a:solidFill>
                <a:latin typeface="Times New Roman"/>
                <a:ea typeface="+mn-ea"/>
                <a:cs typeface="Times New Roman"/>
              </a:rPr>
              <a:t>r</a:t>
            </a:r>
            <a:r>
              <a:rPr sz="2400" spc="5" dirty="0">
                <a:solidFill>
                  <a:srgbClr val="CCAE79"/>
                </a:solidFill>
                <a:latin typeface="Times New Roman"/>
                <a:ea typeface="+mn-ea"/>
                <a:cs typeface="Times New Roman"/>
              </a:rPr>
              <a:t>i</a:t>
            </a:r>
            <a:r>
              <a:rPr sz="2400" spc="-25" dirty="0">
                <a:solidFill>
                  <a:srgbClr val="CCAE79"/>
                </a:solidFill>
                <a:latin typeface="Times New Roman"/>
                <a:ea typeface="+mn-ea"/>
                <a:cs typeface="Times New Roman"/>
              </a:rPr>
              <a:t>o</a:t>
            </a:r>
            <a:r>
              <a:rPr sz="2400" spc="-10" dirty="0">
                <a:solidFill>
                  <a:srgbClr val="CCAE79"/>
                </a:solidFill>
                <a:latin typeface="Times New Roman"/>
                <a:ea typeface="+mn-ea"/>
                <a:cs typeface="Times New Roman"/>
              </a:rPr>
              <a:t>r</a:t>
            </a:r>
            <a:r>
              <a:rPr sz="2400" spc="-5" dirty="0">
                <a:solidFill>
                  <a:srgbClr val="CCAE79"/>
                </a:solidFill>
                <a:latin typeface="Times New Roman"/>
                <a:ea typeface="+mn-ea"/>
                <a:cs typeface="Times New Roman"/>
              </a:rPr>
              <a:t>i</a:t>
            </a:r>
            <a:r>
              <a:rPr sz="2400" spc="70" dirty="0">
                <a:solidFill>
                  <a:srgbClr val="CCAE79"/>
                </a:solidFill>
                <a:latin typeface="Times New Roman"/>
                <a:ea typeface="+mn-ea"/>
                <a:cs typeface="Times New Roman"/>
              </a:rPr>
              <a:t>t</a:t>
            </a:r>
            <a:r>
              <a:rPr sz="2400" spc="-70" dirty="0">
                <a:solidFill>
                  <a:srgbClr val="CCAE79"/>
                </a:solidFill>
                <a:latin typeface="Times New Roman"/>
                <a:ea typeface="+mn-ea"/>
                <a:cs typeface="Times New Roman"/>
              </a:rPr>
              <a:t>y</a:t>
            </a:r>
            <a:r>
              <a:rPr sz="2400" spc="-60" dirty="0">
                <a:solidFill>
                  <a:srgbClr val="CCAE79"/>
                </a:solidFill>
                <a:latin typeface="Times New Roman"/>
                <a:ea typeface="+mn-ea"/>
                <a:cs typeface="Times New Roman"/>
              </a:rPr>
              <a:t> </a:t>
            </a:r>
            <a:r>
              <a:rPr sz="2400" spc="-200" dirty="0">
                <a:solidFill>
                  <a:srgbClr val="CCAE79"/>
                </a:solidFill>
                <a:latin typeface="Times New Roman"/>
                <a:ea typeface="+mn-ea"/>
                <a:cs typeface="Times New Roman"/>
              </a:rPr>
              <a:t>P</a:t>
            </a:r>
            <a:r>
              <a:rPr sz="2400" spc="5" dirty="0">
                <a:solidFill>
                  <a:srgbClr val="CCAE79"/>
                </a:solidFill>
                <a:latin typeface="Times New Roman"/>
                <a:ea typeface="+mn-ea"/>
                <a:cs typeface="Times New Roman"/>
              </a:rPr>
              <a:t>l</a:t>
            </a:r>
            <a:r>
              <a:rPr sz="2400" spc="-105" dirty="0">
                <a:solidFill>
                  <a:srgbClr val="CCAE79"/>
                </a:solidFill>
                <a:latin typeface="Times New Roman"/>
                <a:ea typeface="+mn-ea"/>
                <a:cs typeface="Times New Roman"/>
              </a:rPr>
              <a:t>ac</a:t>
            </a:r>
            <a:r>
              <a:rPr sz="2400" spc="-75" dirty="0">
                <a:solidFill>
                  <a:srgbClr val="CCAE79"/>
                </a:solidFill>
                <a:latin typeface="Times New Roman"/>
                <a:ea typeface="+mn-ea"/>
                <a:cs typeface="Times New Roman"/>
              </a:rPr>
              <a:t>e</a:t>
            </a:r>
            <a:r>
              <a:rPr sz="2400" spc="-70" dirty="0">
                <a:solidFill>
                  <a:srgbClr val="CCAE79"/>
                </a:solidFill>
                <a:latin typeface="Times New Roman"/>
                <a:ea typeface="+mn-ea"/>
                <a:cs typeface="Times New Roman"/>
              </a:rPr>
              <a:t>m</a:t>
            </a:r>
            <a:r>
              <a:rPr sz="2400" spc="-90" dirty="0">
                <a:solidFill>
                  <a:srgbClr val="CCAE79"/>
                </a:solidFill>
                <a:latin typeface="Times New Roman"/>
                <a:ea typeface="+mn-ea"/>
                <a:cs typeface="Times New Roman"/>
              </a:rPr>
              <a:t>e</a:t>
            </a:r>
            <a:r>
              <a:rPr sz="2400" spc="-35" dirty="0">
                <a:solidFill>
                  <a:srgbClr val="CCAE79"/>
                </a:solidFill>
                <a:latin typeface="Times New Roman"/>
                <a:ea typeface="+mn-ea"/>
                <a:cs typeface="Times New Roman"/>
              </a:rPr>
              <a:t>n</a:t>
            </a:r>
            <a:r>
              <a:rPr sz="2400" spc="60" dirty="0">
                <a:solidFill>
                  <a:srgbClr val="CCAE79"/>
                </a:solidFill>
                <a:latin typeface="Times New Roman"/>
                <a:ea typeface="+mn-ea"/>
                <a:cs typeface="Times New Roman"/>
              </a:rPr>
              <a:t>t</a:t>
            </a:r>
            <a:r>
              <a:rPr sz="2400" spc="-60" dirty="0">
                <a:solidFill>
                  <a:srgbClr val="CCAE79"/>
                </a:solidFill>
                <a:latin typeface="Times New Roman"/>
                <a:ea typeface="+mn-ea"/>
                <a:cs typeface="Times New Roman"/>
              </a:rPr>
              <a:t> </a:t>
            </a:r>
            <a:r>
              <a:rPr sz="2400" spc="15" dirty="0">
                <a:solidFill>
                  <a:srgbClr val="CCAE79"/>
                </a:solidFill>
                <a:latin typeface="Times New Roman"/>
                <a:ea typeface="+mn-ea"/>
                <a:cs typeface="Times New Roman"/>
              </a:rPr>
              <a:t>o</a:t>
            </a:r>
            <a:r>
              <a:rPr sz="2400" spc="-5" dirty="0">
                <a:solidFill>
                  <a:srgbClr val="CCAE79"/>
                </a:solidFill>
                <a:latin typeface="Times New Roman"/>
                <a:ea typeface="+mn-ea"/>
                <a:cs typeface="Times New Roman"/>
              </a:rPr>
              <a:t>f</a:t>
            </a:r>
            <a:r>
              <a:rPr sz="2400" spc="-70" dirty="0">
                <a:solidFill>
                  <a:srgbClr val="CCAE79"/>
                </a:solidFill>
                <a:latin typeface="Times New Roman"/>
                <a:ea typeface="+mn-ea"/>
                <a:cs typeface="Times New Roman"/>
              </a:rPr>
              <a:t> </a:t>
            </a:r>
            <a:r>
              <a:rPr sz="2400" spc="-100" dirty="0">
                <a:solidFill>
                  <a:srgbClr val="CCAE79"/>
                </a:solidFill>
                <a:latin typeface="Times New Roman"/>
                <a:ea typeface="+mn-ea"/>
                <a:cs typeface="Times New Roman"/>
              </a:rPr>
              <a:t>Ba</a:t>
            </a:r>
            <a:r>
              <a:rPr sz="2400" spc="-65" dirty="0">
                <a:solidFill>
                  <a:srgbClr val="CCAE79"/>
                </a:solidFill>
                <a:latin typeface="Times New Roman"/>
                <a:ea typeface="+mn-ea"/>
                <a:cs typeface="Times New Roman"/>
              </a:rPr>
              <a:t>nner</a:t>
            </a:r>
            <a:r>
              <a:rPr sz="2400" spc="-85"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at</a:t>
            </a:r>
            <a:r>
              <a:rPr sz="2400" spc="-95" dirty="0">
                <a:solidFill>
                  <a:srgbClr val="CCAE79"/>
                </a:solidFill>
                <a:latin typeface="Times New Roman"/>
                <a:ea typeface="+mn-ea"/>
                <a:cs typeface="Times New Roman"/>
              </a:rPr>
              <a:t> </a:t>
            </a:r>
            <a:r>
              <a:rPr sz="2400" spc="-75" dirty="0">
                <a:solidFill>
                  <a:srgbClr val="CCAE79"/>
                </a:solidFill>
                <a:latin typeface="Times New Roman"/>
                <a:ea typeface="+mn-ea"/>
                <a:cs typeface="Times New Roman"/>
              </a:rPr>
              <a:t>e</a:t>
            </a:r>
            <a:r>
              <a:rPr sz="2400" spc="-60" dirty="0">
                <a:solidFill>
                  <a:srgbClr val="CCAE79"/>
                </a:solidFill>
                <a:latin typeface="Times New Roman"/>
                <a:ea typeface="+mn-ea"/>
                <a:cs typeface="Times New Roman"/>
              </a:rPr>
              <a:t>v</a:t>
            </a:r>
            <a:r>
              <a:rPr sz="2400" spc="-75" dirty="0">
                <a:solidFill>
                  <a:srgbClr val="CCAE79"/>
                </a:solidFill>
                <a:latin typeface="Times New Roman"/>
                <a:ea typeface="+mn-ea"/>
                <a:cs typeface="Times New Roman"/>
              </a:rPr>
              <a:t>e</a:t>
            </a:r>
            <a:r>
              <a:rPr sz="2400" spc="-90" dirty="0">
                <a:solidFill>
                  <a:srgbClr val="CCAE79"/>
                </a:solidFill>
                <a:latin typeface="Times New Roman"/>
                <a:ea typeface="+mn-ea"/>
                <a:cs typeface="Times New Roman"/>
              </a:rPr>
              <a:t>n</a:t>
            </a:r>
            <a:r>
              <a:rPr sz="2400" spc="-20" dirty="0">
                <a:solidFill>
                  <a:srgbClr val="CCAE79"/>
                </a:solidFill>
                <a:latin typeface="Times New Roman"/>
                <a:ea typeface="+mn-ea"/>
                <a:cs typeface="Times New Roman"/>
              </a:rPr>
              <a:t>i</a:t>
            </a:r>
            <a:r>
              <a:rPr sz="2400" spc="-75" dirty="0">
                <a:solidFill>
                  <a:srgbClr val="CCAE79"/>
                </a:solidFill>
                <a:latin typeface="Times New Roman"/>
                <a:ea typeface="+mn-ea"/>
                <a:cs typeface="Times New Roman"/>
              </a:rPr>
              <a:t>ng</a:t>
            </a:r>
            <a:r>
              <a:rPr sz="2400" spc="-35" dirty="0">
                <a:solidFill>
                  <a:srgbClr val="CCAE79"/>
                </a:solidFill>
                <a:latin typeface="Times New Roman"/>
                <a:ea typeface="+mn-ea"/>
                <a:cs typeface="Times New Roman"/>
              </a:rPr>
              <a:t> </a:t>
            </a:r>
            <a:r>
              <a:rPr sz="2400" spc="-105" dirty="0">
                <a:solidFill>
                  <a:srgbClr val="CCAE79"/>
                </a:solidFill>
                <a:latin typeface="Times New Roman"/>
                <a:ea typeface="+mn-ea"/>
                <a:cs typeface="Times New Roman"/>
              </a:rPr>
              <a:t>c</a:t>
            </a:r>
            <a:r>
              <a:rPr sz="2400" spc="-60" dirty="0">
                <a:solidFill>
                  <a:srgbClr val="CCAE79"/>
                </a:solidFill>
                <a:latin typeface="Times New Roman"/>
                <a:ea typeface="+mn-ea"/>
                <a:cs typeface="Times New Roman"/>
              </a:rPr>
              <a:t>o</a:t>
            </a:r>
            <a:r>
              <a:rPr sz="2400" spc="-50" dirty="0">
                <a:solidFill>
                  <a:srgbClr val="CCAE79"/>
                </a:solidFill>
                <a:latin typeface="Times New Roman"/>
                <a:ea typeface="+mn-ea"/>
                <a:cs typeface="Times New Roman"/>
              </a:rPr>
              <a:t>n</a:t>
            </a:r>
            <a:r>
              <a:rPr sz="2400" spc="-120" dirty="0">
                <a:solidFill>
                  <a:srgbClr val="CCAE79"/>
                </a:solidFill>
                <a:latin typeface="Times New Roman"/>
                <a:ea typeface="+mn-ea"/>
                <a:cs typeface="Times New Roman"/>
              </a:rPr>
              <a:t>c</a:t>
            </a:r>
            <a:r>
              <a:rPr sz="2400" spc="-55" dirty="0">
                <a:solidFill>
                  <a:srgbClr val="CCAE79"/>
                </a:solidFill>
                <a:latin typeface="Times New Roman"/>
                <a:ea typeface="+mn-ea"/>
                <a:cs typeface="Times New Roman"/>
              </a:rPr>
              <a:t>e</a:t>
            </a:r>
            <a:r>
              <a:rPr sz="2400" dirty="0">
                <a:solidFill>
                  <a:srgbClr val="CCAE79"/>
                </a:solidFill>
                <a:latin typeface="Times New Roman"/>
                <a:ea typeface="+mn-ea"/>
                <a:cs typeface="Times New Roman"/>
              </a:rPr>
              <a:t>r</a:t>
            </a:r>
            <a:r>
              <a:rPr sz="2400" spc="60" dirty="0">
                <a:solidFill>
                  <a:srgbClr val="CCAE79"/>
                </a:solidFill>
                <a:latin typeface="Times New Roman"/>
                <a:ea typeface="+mn-ea"/>
                <a:cs typeface="Times New Roman"/>
              </a:rPr>
              <a:t>t</a:t>
            </a:r>
            <a:r>
              <a:rPr sz="2400" spc="-60" dirty="0">
                <a:solidFill>
                  <a:srgbClr val="CCAE79"/>
                </a:solidFill>
                <a:latin typeface="Times New Roman"/>
                <a:ea typeface="+mn-ea"/>
                <a:cs typeface="Times New Roman"/>
              </a:rPr>
              <a:t> v</a:t>
            </a:r>
            <a:r>
              <a:rPr sz="2400" spc="-90" dirty="0">
                <a:solidFill>
                  <a:srgbClr val="CCAE79"/>
                </a:solidFill>
                <a:latin typeface="Times New Roman"/>
                <a:ea typeface="+mn-ea"/>
                <a:cs typeface="Times New Roman"/>
              </a:rPr>
              <a:t>e</a:t>
            </a:r>
            <a:r>
              <a:rPr sz="2400" spc="-60" dirty="0">
                <a:solidFill>
                  <a:srgbClr val="CCAE79"/>
                </a:solidFill>
                <a:latin typeface="Times New Roman"/>
                <a:ea typeface="+mn-ea"/>
                <a:cs typeface="Times New Roman"/>
              </a:rPr>
              <a:t>n</a:t>
            </a:r>
            <a:r>
              <a:rPr sz="2400" spc="-35" dirty="0">
                <a:solidFill>
                  <a:srgbClr val="CCAE79"/>
                </a:solidFill>
                <a:latin typeface="Times New Roman"/>
                <a:ea typeface="+mn-ea"/>
                <a:cs typeface="Times New Roman"/>
              </a:rPr>
              <a:t>u</a:t>
            </a:r>
            <a:r>
              <a:rPr sz="2400" spc="-90" dirty="0">
                <a:solidFill>
                  <a:srgbClr val="CCAE79"/>
                </a:solidFill>
                <a:latin typeface="Times New Roman"/>
                <a:ea typeface="+mn-ea"/>
                <a:cs typeface="Times New Roman"/>
              </a:rPr>
              <a:t>e</a:t>
            </a:r>
            <a:r>
              <a:rPr sz="2400" spc="-135" dirty="0">
                <a:solidFill>
                  <a:srgbClr val="CCAE79"/>
                </a:solidFill>
                <a:latin typeface="Times New Roman"/>
                <a:ea typeface="+mn-ea"/>
                <a:cs typeface="Times New Roman"/>
              </a:rPr>
              <a:t>s</a:t>
            </a:r>
            <a:endParaRPr sz="2400" dirty="0">
              <a:solidFill>
                <a:srgbClr val="CCAE79"/>
              </a:solidFill>
              <a:latin typeface="Times New Roman"/>
              <a:ea typeface="+mn-ea"/>
              <a:cs typeface="Times New Roman"/>
            </a:endParaRPr>
          </a:p>
          <a:p>
            <a:pPr marL="12700" marR="1146810" fontAlgn="auto">
              <a:lnSpc>
                <a:spcPts val="2940"/>
              </a:lnSpc>
              <a:spcBef>
                <a:spcPts val="60"/>
              </a:spcBef>
              <a:spcAft>
                <a:spcPts val="0"/>
              </a:spcAft>
              <a:defRPr/>
            </a:pPr>
            <a:r>
              <a:rPr sz="2400" spc="-200" dirty="0">
                <a:solidFill>
                  <a:srgbClr val="CCAE79"/>
                </a:solidFill>
                <a:latin typeface="Times New Roman"/>
                <a:ea typeface="+mn-ea"/>
                <a:cs typeface="Times New Roman"/>
              </a:rPr>
              <a:t>P</a:t>
            </a:r>
            <a:r>
              <a:rPr sz="2400" spc="-5" dirty="0">
                <a:solidFill>
                  <a:srgbClr val="CCAE79"/>
                </a:solidFill>
                <a:latin typeface="Times New Roman"/>
                <a:ea typeface="+mn-ea"/>
                <a:cs typeface="Times New Roman"/>
              </a:rPr>
              <a:t>l</a:t>
            </a:r>
            <a:r>
              <a:rPr sz="2400" spc="-95" dirty="0">
                <a:solidFill>
                  <a:srgbClr val="CCAE79"/>
                </a:solidFill>
                <a:latin typeface="Times New Roman"/>
                <a:ea typeface="+mn-ea"/>
                <a:cs typeface="Times New Roman"/>
              </a:rPr>
              <a:t>a</a:t>
            </a:r>
            <a:r>
              <a:rPr sz="2400" spc="-105" dirty="0">
                <a:solidFill>
                  <a:srgbClr val="CCAE79"/>
                </a:solidFill>
                <a:latin typeface="Times New Roman"/>
                <a:ea typeface="+mn-ea"/>
                <a:cs typeface="Times New Roman"/>
              </a:rPr>
              <a:t>c</a:t>
            </a:r>
            <a:r>
              <a:rPr sz="2400" spc="-75" dirty="0">
                <a:solidFill>
                  <a:srgbClr val="CCAE79"/>
                </a:solidFill>
                <a:latin typeface="Times New Roman"/>
                <a:ea typeface="+mn-ea"/>
                <a:cs typeface="Times New Roman"/>
              </a:rPr>
              <a:t>e</a:t>
            </a:r>
            <a:r>
              <a:rPr sz="2400" spc="-70" dirty="0">
                <a:solidFill>
                  <a:srgbClr val="CCAE79"/>
                </a:solidFill>
                <a:latin typeface="Times New Roman"/>
                <a:ea typeface="+mn-ea"/>
                <a:cs typeface="Times New Roman"/>
              </a:rPr>
              <a:t>m</a:t>
            </a:r>
            <a:r>
              <a:rPr sz="2400" spc="-90" dirty="0">
                <a:solidFill>
                  <a:srgbClr val="CCAE79"/>
                </a:solidFill>
                <a:latin typeface="Times New Roman"/>
                <a:ea typeface="+mn-ea"/>
                <a:cs typeface="Times New Roman"/>
              </a:rPr>
              <a:t>e</a:t>
            </a:r>
            <a:r>
              <a:rPr sz="2400" spc="-35" dirty="0">
                <a:solidFill>
                  <a:srgbClr val="CCAE79"/>
                </a:solidFill>
                <a:latin typeface="Times New Roman"/>
                <a:ea typeface="+mn-ea"/>
                <a:cs typeface="Times New Roman"/>
              </a:rPr>
              <a:t>n</a:t>
            </a:r>
            <a:r>
              <a:rPr sz="2400" spc="60" dirty="0">
                <a:solidFill>
                  <a:srgbClr val="CCAE79"/>
                </a:solidFill>
                <a:latin typeface="Times New Roman"/>
                <a:ea typeface="+mn-ea"/>
                <a:cs typeface="Times New Roman"/>
              </a:rPr>
              <a:t>t</a:t>
            </a:r>
            <a:r>
              <a:rPr sz="2400" spc="-60" dirty="0">
                <a:solidFill>
                  <a:srgbClr val="CCAE79"/>
                </a:solidFill>
                <a:latin typeface="Times New Roman"/>
                <a:ea typeface="+mn-ea"/>
                <a:cs typeface="Times New Roman"/>
              </a:rPr>
              <a:t> </a:t>
            </a:r>
            <a:r>
              <a:rPr sz="2400" spc="-10" dirty="0">
                <a:solidFill>
                  <a:srgbClr val="CCAE79"/>
                </a:solidFill>
                <a:latin typeface="Times New Roman"/>
                <a:ea typeface="+mn-ea"/>
                <a:cs typeface="Times New Roman"/>
              </a:rPr>
              <a:t>o</a:t>
            </a:r>
            <a:r>
              <a:rPr sz="2400" spc="-5" dirty="0">
                <a:solidFill>
                  <a:srgbClr val="CCAE79"/>
                </a:solidFill>
                <a:latin typeface="Times New Roman"/>
                <a:ea typeface="+mn-ea"/>
                <a:cs typeface="Times New Roman"/>
              </a:rPr>
              <a:t>f</a:t>
            </a:r>
            <a:r>
              <a:rPr sz="2400" spc="-80" dirty="0">
                <a:solidFill>
                  <a:srgbClr val="CCAE79"/>
                </a:solidFill>
                <a:latin typeface="Times New Roman"/>
                <a:ea typeface="+mn-ea"/>
                <a:cs typeface="Times New Roman"/>
              </a:rPr>
              <a:t> </a:t>
            </a:r>
            <a:r>
              <a:rPr sz="2400" spc="-105" dirty="0">
                <a:solidFill>
                  <a:srgbClr val="CCAE79"/>
                </a:solidFill>
                <a:latin typeface="Times New Roman"/>
                <a:ea typeface="+mn-ea"/>
                <a:cs typeface="Times New Roman"/>
              </a:rPr>
              <a:t>B</a:t>
            </a:r>
            <a:r>
              <a:rPr sz="2400" spc="-65" dirty="0">
                <a:solidFill>
                  <a:srgbClr val="CCAE79"/>
                </a:solidFill>
                <a:latin typeface="Times New Roman"/>
                <a:ea typeface="+mn-ea"/>
                <a:cs typeface="Times New Roman"/>
              </a:rPr>
              <a:t>a</a:t>
            </a:r>
            <a:r>
              <a:rPr sz="2400" spc="-90" dirty="0">
                <a:solidFill>
                  <a:srgbClr val="CCAE79"/>
                </a:solidFill>
                <a:latin typeface="Times New Roman"/>
                <a:ea typeface="+mn-ea"/>
                <a:cs typeface="Times New Roman"/>
              </a:rPr>
              <a:t>n</a:t>
            </a:r>
            <a:r>
              <a:rPr sz="2400" spc="-65" dirty="0">
                <a:solidFill>
                  <a:srgbClr val="CCAE79"/>
                </a:solidFill>
                <a:latin typeface="Times New Roman"/>
                <a:ea typeface="+mn-ea"/>
                <a:cs typeface="Times New Roman"/>
              </a:rPr>
              <a:t>ner</a:t>
            </a:r>
            <a:r>
              <a:rPr sz="2400" spc="-6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at</a:t>
            </a:r>
            <a:r>
              <a:rPr sz="2400" spc="-80" dirty="0">
                <a:solidFill>
                  <a:srgbClr val="CCAE79"/>
                </a:solidFill>
                <a:latin typeface="Times New Roman"/>
                <a:ea typeface="+mn-ea"/>
                <a:cs typeface="Times New Roman"/>
              </a:rPr>
              <a:t> </a:t>
            </a:r>
            <a:r>
              <a:rPr sz="2400" spc="-40" dirty="0">
                <a:solidFill>
                  <a:srgbClr val="CCAE79"/>
                </a:solidFill>
                <a:latin typeface="Times New Roman"/>
                <a:ea typeface="+mn-ea"/>
                <a:cs typeface="Times New Roman"/>
              </a:rPr>
              <a:t>o</a:t>
            </a:r>
            <a:r>
              <a:rPr sz="2400" spc="-20" dirty="0">
                <a:solidFill>
                  <a:srgbClr val="CCAE79"/>
                </a:solidFill>
                <a:latin typeface="Times New Roman"/>
                <a:ea typeface="+mn-ea"/>
                <a:cs typeface="Times New Roman"/>
              </a:rPr>
              <a:t>utd</a:t>
            </a:r>
            <a:r>
              <a:rPr sz="2400" spc="-40" dirty="0">
                <a:solidFill>
                  <a:srgbClr val="CCAE79"/>
                </a:solidFill>
                <a:latin typeface="Times New Roman"/>
                <a:ea typeface="+mn-ea"/>
                <a:cs typeface="Times New Roman"/>
              </a:rPr>
              <a:t>o</a:t>
            </a:r>
            <a:r>
              <a:rPr sz="2400" spc="-55" dirty="0">
                <a:solidFill>
                  <a:srgbClr val="CCAE79"/>
                </a:solidFill>
                <a:latin typeface="Times New Roman"/>
                <a:ea typeface="+mn-ea"/>
                <a:cs typeface="Times New Roman"/>
              </a:rPr>
              <a:t>o</a:t>
            </a:r>
            <a:r>
              <a:rPr sz="2400" spc="-20" dirty="0">
                <a:solidFill>
                  <a:srgbClr val="CCAE79"/>
                </a:solidFill>
                <a:latin typeface="Times New Roman"/>
                <a:ea typeface="+mn-ea"/>
                <a:cs typeface="Times New Roman"/>
              </a:rPr>
              <a:t>r</a:t>
            </a:r>
            <a:r>
              <a:rPr sz="2400" spc="-50" dirty="0">
                <a:solidFill>
                  <a:srgbClr val="CCAE79"/>
                </a:solidFill>
                <a:latin typeface="Times New Roman"/>
                <a:ea typeface="+mn-ea"/>
                <a:cs typeface="Times New Roman"/>
              </a:rPr>
              <a:t> p</a:t>
            </a:r>
            <a:r>
              <a:rPr sz="2400" spc="-60" dirty="0">
                <a:solidFill>
                  <a:srgbClr val="CCAE79"/>
                </a:solidFill>
                <a:latin typeface="Times New Roman"/>
                <a:ea typeface="+mn-ea"/>
                <a:cs typeface="Times New Roman"/>
              </a:rPr>
              <a:t>e</a:t>
            </a:r>
            <a:r>
              <a:rPr sz="2400" spc="-45" dirty="0">
                <a:solidFill>
                  <a:srgbClr val="CCAE79"/>
                </a:solidFill>
                <a:latin typeface="Times New Roman"/>
                <a:ea typeface="+mn-ea"/>
                <a:cs typeface="Times New Roman"/>
              </a:rPr>
              <a:t>r</a:t>
            </a:r>
            <a:r>
              <a:rPr sz="2400" spc="-5" dirty="0">
                <a:solidFill>
                  <a:srgbClr val="CCAE79"/>
                </a:solidFill>
                <a:latin typeface="Times New Roman"/>
                <a:ea typeface="+mn-ea"/>
                <a:cs typeface="Times New Roman"/>
              </a:rPr>
              <a:t>f</a:t>
            </a:r>
            <a:r>
              <a:rPr sz="2400" spc="-70" dirty="0">
                <a:solidFill>
                  <a:srgbClr val="CCAE79"/>
                </a:solidFill>
                <a:latin typeface="Times New Roman"/>
                <a:ea typeface="+mn-ea"/>
                <a:cs typeface="Times New Roman"/>
              </a:rPr>
              <a:t>o</a:t>
            </a:r>
            <a:r>
              <a:rPr sz="2400" spc="-60" dirty="0">
                <a:solidFill>
                  <a:srgbClr val="CCAE79"/>
                </a:solidFill>
                <a:latin typeface="Times New Roman"/>
                <a:ea typeface="+mn-ea"/>
                <a:cs typeface="Times New Roman"/>
              </a:rPr>
              <a:t>rm</a:t>
            </a:r>
            <a:r>
              <a:rPr sz="2400" spc="-50" dirty="0">
                <a:solidFill>
                  <a:srgbClr val="CCAE79"/>
                </a:solidFill>
                <a:latin typeface="Times New Roman"/>
                <a:ea typeface="+mn-ea"/>
                <a:cs typeface="Times New Roman"/>
              </a:rPr>
              <a:t>an</a:t>
            </a:r>
            <a:r>
              <a:rPr sz="2400" spc="-40" dirty="0">
                <a:solidFill>
                  <a:srgbClr val="CCAE79"/>
                </a:solidFill>
                <a:latin typeface="Times New Roman"/>
                <a:ea typeface="+mn-ea"/>
                <a:cs typeface="Times New Roman"/>
              </a:rPr>
              <a:t>c</a:t>
            </a:r>
            <a:r>
              <a:rPr sz="2400" spc="-55" dirty="0">
                <a:solidFill>
                  <a:srgbClr val="CCAE79"/>
                </a:solidFill>
                <a:latin typeface="Times New Roman"/>
                <a:ea typeface="+mn-ea"/>
                <a:cs typeface="Times New Roman"/>
              </a:rPr>
              <a:t>e</a:t>
            </a:r>
            <a:r>
              <a:rPr sz="2400" spc="-40"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ve</a:t>
            </a:r>
            <a:r>
              <a:rPr sz="2400" spc="15" dirty="0">
                <a:solidFill>
                  <a:srgbClr val="CCAE79"/>
                </a:solidFill>
                <a:latin typeface="Times New Roman"/>
                <a:ea typeface="+mn-ea"/>
                <a:cs typeface="Times New Roman"/>
              </a:rPr>
              <a:t>n</a:t>
            </a:r>
            <a:r>
              <a:rPr sz="2400" dirty="0">
                <a:solidFill>
                  <a:srgbClr val="CCAE79"/>
                </a:solidFill>
                <a:latin typeface="Times New Roman"/>
                <a:ea typeface="+mn-ea"/>
                <a:cs typeface="Times New Roman"/>
              </a:rPr>
              <a:t>ue </a:t>
            </a:r>
            <a:r>
              <a:rPr sz="2400" spc="-140" dirty="0">
                <a:solidFill>
                  <a:srgbClr val="CCAE79"/>
                </a:solidFill>
                <a:latin typeface="Times New Roman"/>
                <a:ea typeface="+mn-ea"/>
                <a:cs typeface="Times New Roman"/>
              </a:rPr>
              <a:t>D</a:t>
            </a:r>
            <a:r>
              <a:rPr sz="2400" spc="-5" dirty="0">
                <a:solidFill>
                  <a:srgbClr val="CCAE79"/>
                </a:solidFill>
                <a:latin typeface="Times New Roman"/>
                <a:ea typeface="+mn-ea"/>
                <a:cs typeface="Times New Roman"/>
              </a:rPr>
              <a:t>i</a:t>
            </a:r>
            <a:r>
              <a:rPr sz="2400" spc="-130" dirty="0">
                <a:solidFill>
                  <a:srgbClr val="CCAE79"/>
                </a:solidFill>
                <a:latin typeface="Times New Roman"/>
                <a:ea typeface="+mn-ea"/>
                <a:cs typeface="Times New Roman"/>
              </a:rPr>
              <a:t>s</a:t>
            </a:r>
            <a:r>
              <a:rPr sz="2400" spc="70" dirty="0">
                <a:solidFill>
                  <a:srgbClr val="CCAE79"/>
                </a:solidFill>
                <a:latin typeface="Times New Roman"/>
                <a:ea typeface="+mn-ea"/>
                <a:cs typeface="Times New Roman"/>
              </a:rPr>
              <a:t>t</a:t>
            </a:r>
            <a:r>
              <a:rPr sz="2400" spc="-10" dirty="0">
                <a:solidFill>
                  <a:srgbClr val="CCAE79"/>
                </a:solidFill>
                <a:latin typeface="Times New Roman"/>
                <a:ea typeface="+mn-ea"/>
                <a:cs typeface="Times New Roman"/>
              </a:rPr>
              <a:t>r</a:t>
            </a:r>
            <a:r>
              <a:rPr sz="2400" spc="-5" dirty="0">
                <a:solidFill>
                  <a:srgbClr val="CCAE79"/>
                </a:solidFill>
                <a:latin typeface="Times New Roman"/>
                <a:ea typeface="+mn-ea"/>
                <a:cs typeface="Times New Roman"/>
              </a:rPr>
              <a:t>i</a:t>
            </a:r>
            <a:r>
              <a:rPr sz="2400" spc="-50" dirty="0">
                <a:solidFill>
                  <a:srgbClr val="CCAE79"/>
                </a:solidFill>
                <a:latin typeface="Times New Roman"/>
                <a:ea typeface="+mn-ea"/>
                <a:cs typeface="Times New Roman"/>
              </a:rPr>
              <a:t>b</a:t>
            </a:r>
            <a:r>
              <a:rPr sz="2400" spc="-45" dirty="0">
                <a:solidFill>
                  <a:srgbClr val="CCAE79"/>
                </a:solidFill>
                <a:latin typeface="Times New Roman"/>
                <a:ea typeface="+mn-ea"/>
                <a:cs typeface="Times New Roman"/>
              </a:rPr>
              <a:t>u</a:t>
            </a:r>
            <a:r>
              <a:rPr sz="2400" spc="60" dirty="0">
                <a:solidFill>
                  <a:srgbClr val="CCAE79"/>
                </a:solidFill>
                <a:latin typeface="Times New Roman"/>
                <a:ea typeface="+mn-ea"/>
                <a:cs typeface="Times New Roman"/>
              </a:rPr>
              <a:t>t</a:t>
            </a:r>
            <a:r>
              <a:rPr sz="2400" spc="20" dirty="0">
                <a:solidFill>
                  <a:srgbClr val="CCAE79"/>
                </a:solidFill>
                <a:latin typeface="Times New Roman"/>
                <a:ea typeface="+mn-ea"/>
                <a:cs typeface="Times New Roman"/>
              </a:rPr>
              <a:t>i</a:t>
            </a:r>
            <a:r>
              <a:rPr sz="2400" spc="-50" dirty="0">
                <a:solidFill>
                  <a:srgbClr val="CCAE79"/>
                </a:solidFill>
                <a:latin typeface="Times New Roman"/>
                <a:ea typeface="+mn-ea"/>
                <a:cs typeface="Times New Roman"/>
              </a:rPr>
              <a:t>o</a:t>
            </a:r>
            <a:r>
              <a:rPr sz="2400" spc="-40" dirty="0">
                <a:solidFill>
                  <a:srgbClr val="CCAE79"/>
                </a:solidFill>
                <a:latin typeface="Times New Roman"/>
                <a:ea typeface="+mn-ea"/>
                <a:cs typeface="Times New Roman"/>
              </a:rPr>
              <a:t>n</a:t>
            </a:r>
            <a:r>
              <a:rPr sz="2400" spc="-75" dirty="0">
                <a:solidFill>
                  <a:srgbClr val="CCAE79"/>
                </a:solidFill>
                <a:latin typeface="Times New Roman"/>
                <a:ea typeface="+mn-ea"/>
                <a:cs typeface="Times New Roman"/>
              </a:rPr>
              <a:t> </a:t>
            </a:r>
            <a:r>
              <a:rPr sz="2400" spc="15" dirty="0">
                <a:solidFill>
                  <a:srgbClr val="CCAE79"/>
                </a:solidFill>
                <a:latin typeface="Times New Roman"/>
                <a:ea typeface="+mn-ea"/>
                <a:cs typeface="Times New Roman"/>
              </a:rPr>
              <a:t>o</a:t>
            </a:r>
            <a:r>
              <a:rPr sz="2400" spc="-5" dirty="0">
                <a:solidFill>
                  <a:srgbClr val="CCAE79"/>
                </a:solidFill>
                <a:latin typeface="Times New Roman"/>
                <a:ea typeface="+mn-ea"/>
                <a:cs typeface="Times New Roman"/>
              </a:rPr>
              <a:t>f</a:t>
            </a:r>
            <a:r>
              <a:rPr sz="2400" spc="-80" dirty="0">
                <a:solidFill>
                  <a:srgbClr val="CCAE79"/>
                </a:solidFill>
                <a:latin typeface="Times New Roman"/>
                <a:ea typeface="+mn-ea"/>
                <a:cs typeface="Times New Roman"/>
              </a:rPr>
              <a:t> </a:t>
            </a:r>
            <a:r>
              <a:rPr sz="2400" spc="-200" dirty="0">
                <a:solidFill>
                  <a:srgbClr val="CCAE79"/>
                </a:solidFill>
                <a:latin typeface="Times New Roman"/>
                <a:ea typeface="+mn-ea"/>
                <a:cs typeface="Times New Roman"/>
              </a:rPr>
              <a:t>P</a:t>
            </a:r>
            <a:r>
              <a:rPr sz="2400" spc="15" dirty="0">
                <a:solidFill>
                  <a:srgbClr val="CCAE79"/>
                </a:solidFill>
                <a:latin typeface="Times New Roman"/>
                <a:ea typeface="+mn-ea"/>
                <a:cs typeface="Times New Roman"/>
              </a:rPr>
              <a:t>r</a:t>
            </a:r>
            <a:r>
              <a:rPr sz="2400" spc="-60" dirty="0">
                <a:solidFill>
                  <a:srgbClr val="CCAE79"/>
                </a:solidFill>
                <a:latin typeface="Times New Roman"/>
                <a:ea typeface="+mn-ea"/>
                <a:cs typeface="Times New Roman"/>
              </a:rPr>
              <a:t>omo</a:t>
            </a:r>
            <a:r>
              <a:rPr sz="2400" spc="60" dirty="0">
                <a:solidFill>
                  <a:srgbClr val="CCAE79"/>
                </a:solidFill>
                <a:latin typeface="Times New Roman"/>
                <a:ea typeface="+mn-ea"/>
                <a:cs typeface="Times New Roman"/>
              </a:rPr>
              <a:t>t</a:t>
            </a:r>
            <a:r>
              <a:rPr sz="2400" spc="20" dirty="0">
                <a:solidFill>
                  <a:srgbClr val="CCAE79"/>
                </a:solidFill>
                <a:latin typeface="Times New Roman"/>
                <a:ea typeface="+mn-ea"/>
                <a:cs typeface="Times New Roman"/>
              </a:rPr>
              <a:t>i</a:t>
            </a:r>
            <a:r>
              <a:rPr sz="2400" spc="-50" dirty="0">
                <a:solidFill>
                  <a:srgbClr val="CCAE79"/>
                </a:solidFill>
                <a:latin typeface="Times New Roman"/>
                <a:ea typeface="+mn-ea"/>
                <a:cs typeface="Times New Roman"/>
              </a:rPr>
              <a:t>o</a:t>
            </a:r>
            <a:r>
              <a:rPr sz="2400" spc="-45" dirty="0">
                <a:solidFill>
                  <a:srgbClr val="CCAE79"/>
                </a:solidFill>
                <a:latin typeface="Times New Roman"/>
                <a:ea typeface="+mn-ea"/>
                <a:cs typeface="Times New Roman"/>
              </a:rPr>
              <a:t>n</a:t>
            </a:r>
            <a:r>
              <a:rPr sz="2400" spc="-105" dirty="0">
                <a:solidFill>
                  <a:srgbClr val="CCAE79"/>
                </a:solidFill>
                <a:latin typeface="Times New Roman"/>
                <a:ea typeface="+mn-ea"/>
                <a:cs typeface="Times New Roman"/>
              </a:rPr>
              <a:t>a</a:t>
            </a:r>
            <a:r>
              <a:rPr sz="2400" spc="5" dirty="0">
                <a:solidFill>
                  <a:srgbClr val="CCAE79"/>
                </a:solidFill>
                <a:latin typeface="Times New Roman"/>
                <a:ea typeface="+mn-ea"/>
                <a:cs typeface="Times New Roman"/>
              </a:rPr>
              <a:t>l</a:t>
            </a:r>
            <a:r>
              <a:rPr sz="2400" spc="-45" dirty="0">
                <a:solidFill>
                  <a:srgbClr val="CCAE79"/>
                </a:solidFill>
                <a:latin typeface="Times New Roman"/>
                <a:ea typeface="+mn-ea"/>
                <a:cs typeface="Times New Roman"/>
              </a:rPr>
              <a:t> </a:t>
            </a:r>
            <a:r>
              <a:rPr sz="2400" spc="-70" dirty="0">
                <a:solidFill>
                  <a:srgbClr val="CCAE79"/>
                </a:solidFill>
                <a:latin typeface="Times New Roman"/>
                <a:ea typeface="+mn-ea"/>
                <a:cs typeface="Times New Roman"/>
              </a:rPr>
              <a:t>m</a:t>
            </a:r>
            <a:r>
              <a:rPr sz="2400" spc="-95" dirty="0">
                <a:solidFill>
                  <a:srgbClr val="CCAE79"/>
                </a:solidFill>
                <a:latin typeface="Times New Roman"/>
                <a:ea typeface="+mn-ea"/>
                <a:cs typeface="Times New Roman"/>
              </a:rPr>
              <a:t>a</a:t>
            </a:r>
            <a:r>
              <a:rPr sz="2400" spc="70" dirty="0">
                <a:solidFill>
                  <a:srgbClr val="CCAE79"/>
                </a:solidFill>
                <a:latin typeface="Times New Roman"/>
                <a:ea typeface="+mn-ea"/>
                <a:cs typeface="Times New Roman"/>
              </a:rPr>
              <a:t>t</a:t>
            </a:r>
            <a:r>
              <a:rPr sz="2400" spc="-90" dirty="0">
                <a:solidFill>
                  <a:srgbClr val="CCAE79"/>
                </a:solidFill>
                <a:latin typeface="Times New Roman"/>
                <a:ea typeface="+mn-ea"/>
                <a:cs typeface="Times New Roman"/>
              </a:rPr>
              <a:t>e</a:t>
            </a:r>
            <a:r>
              <a:rPr sz="2400" spc="-10" dirty="0">
                <a:solidFill>
                  <a:srgbClr val="CCAE79"/>
                </a:solidFill>
                <a:latin typeface="Times New Roman"/>
                <a:ea typeface="+mn-ea"/>
                <a:cs typeface="Times New Roman"/>
              </a:rPr>
              <a:t>r</a:t>
            </a:r>
            <a:r>
              <a:rPr sz="2400" spc="5" dirty="0">
                <a:solidFill>
                  <a:srgbClr val="CCAE79"/>
                </a:solidFill>
                <a:latin typeface="Times New Roman"/>
                <a:ea typeface="+mn-ea"/>
                <a:cs typeface="Times New Roman"/>
              </a:rPr>
              <a:t>i</a:t>
            </a:r>
            <a:r>
              <a:rPr sz="2400" spc="-105" dirty="0">
                <a:solidFill>
                  <a:srgbClr val="CCAE79"/>
                </a:solidFill>
                <a:latin typeface="Times New Roman"/>
                <a:ea typeface="+mn-ea"/>
                <a:cs typeface="Times New Roman"/>
              </a:rPr>
              <a:t>a</a:t>
            </a:r>
            <a:r>
              <a:rPr sz="2400" spc="5" dirty="0">
                <a:solidFill>
                  <a:srgbClr val="CCAE79"/>
                </a:solidFill>
                <a:latin typeface="Times New Roman"/>
                <a:ea typeface="+mn-ea"/>
                <a:cs typeface="Times New Roman"/>
              </a:rPr>
              <a:t>l</a:t>
            </a:r>
            <a:r>
              <a:rPr sz="2400" spc="-55"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at</a:t>
            </a:r>
            <a:r>
              <a:rPr sz="2400" spc="-80" dirty="0">
                <a:solidFill>
                  <a:srgbClr val="CCAE79"/>
                </a:solidFill>
                <a:latin typeface="Times New Roman"/>
                <a:ea typeface="+mn-ea"/>
                <a:cs typeface="Times New Roman"/>
              </a:rPr>
              <a:t> </a:t>
            </a:r>
            <a:r>
              <a:rPr sz="2400" spc="-130" dirty="0">
                <a:solidFill>
                  <a:srgbClr val="CCAE79"/>
                </a:solidFill>
                <a:latin typeface="Times New Roman"/>
                <a:ea typeface="+mn-ea"/>
                <a:cs typeface="Times New Roman"/>
              </a:rPr>
              <a:t>D</a:t>
            </a:r>
            <a:r>
              <a:rPr sz="2400" spc="-95" dirty="0">
                <a:solidFill>
                  <a:srgbClr val="CCAE79"/>
                </a:solidFill>
                <a:latin typeface="Times New Roman"/>
                <a:ea typeface="+mn-ea"/>
                <a:cs typeface="Times New Roman"/>
              </a:rPr>
              <a:t>anc</a:t>
            </a:r>
            <a:r>
              <a:rPr sz="2400" spc="-90" dirty="0">
                <a:solidFill>
                  <a:srgbClr val="CCAE79"/>
                </a:solidFill>
                <a:latin typeface="Times New Roman"/>
                <a:ea typeface="+mn-ea"/>
                <a:cs typeface="Times New Roman"/>
              </a:rPr>
              <a:t>e</a:t>
            </a:r>
            <a:r>
              <a:rPr sz="2400" spc="-55" dirty="0">
                <a:solidFill>
                  <a:srgbClr val="CCAE79"/>
                </a:solidFill>
                <a:latin typeface="Times New Roman"/>
                <a:ea typeface="+mn-ea"/>
                <a:cs typeface="Times New Roman"/>
              </a:rPr>
              <a:t> </a:t>
            </a:r>
            <a:r>
              <a:rPr sz="2400" spc="-195" dirty="0">
                <a:solidFill>
                  <a:srgbClr val="CCAE79"/>
                </a:solidFill>
                <a:latin typeface="Times New Roman"/>
                <a:ea typeface="+mn-ea"/>
                <a:cs typeface="Times New Roman"/>
              </a:rPr>
              <a:t>F</a:t>
            </a:r>
            <a:r>
              <a:rPr sz="2400" spc="-90" dirty="0">
                <a:solidFill>
                  <a:srgbClr val="CCAE79"/>
                </a:solidFill>
                <a:latin typeface="Times New Roman"/>
                <a:ea typeface="+mn-ea"/>
                <a:cs typeface="Times New Roman"/>
              </a:rPr>
              <a:t>e</a:t>
            </a:r>
            <a:r>
              <a:rPr sz="2400" spc="-114" dirty="0">
                <a:solidFill>
                  <a:srgbClr val="CCAE79"/>
                </a:solidFill>
                <a:latin typeface="Times New Roman"/>
                <a:ea typeface="+mn-ea"/>
                <a:cs typeface="Times New Roman"/>
              </a:rPr>
              <a:t>s</a:t>
            </a:r>
            <a:r>
              <a:rPr sz="2400" spc="60" dirty="0">
                <a:solidFill>
                  <a:srgbClr val="CCAE79"/>
                </a:solidFill>
                <a:latin typeface="Times New Roman"/>
                <a:ea typeface="+mn-ea"/>
                <a:cs typeface="Times New Roman"/>
              </a:rPr>
              <a:t>t</a:t>
            </a:r>
            <a:r>
              <a:rPr sz="2400" spc="5" dirty="0">
                <a:solidFill>
                  <a:srgbClr val="CCAE79"/>
                </a:solidFill>
                <a:latin typeface="Times New Roman"/>
                <a:ea typeface="+mn-ea"/>
                <a:cs typeface="Times New Roman"/>
              </a:rPr>
              <a:t>i</a:t>
            </a:r>
            <a:r>
              <a:rPr sz="2400" spc="-60" dirty="0">
                <a:solidFill>
                  <a:srgbClr val="CCAE79"/>
                </a:solidFill>
                <a:latin typeface="Times New Roman"/>
                <a:ea typeface="+mn-ea"/>
                <a:cs typeface="Times New Roman"/>
              </a:rPr>
              <a:t>v</a:t>
            </a:r>
            <a:r>
              <a:rPr sz="2400" spc="-105" dirty="0">
                <a:solidFill>
                  <a:srgbClr val="CCAE79"/>
                </a:solidFill>
                <a:latin typeface="Times New Roman"/>
                <a:ea typeface="+mn-ea"/>
                <a:cs typeface="Times New Roman"/>
              </a:rPr>
              <a:t>a</a:t>
            </a:r>
            <a:r>
              <a:rPr sz="2400" spc="5" dirty="0">
                <a:solidFill>
                  <a:srgbClr val="CCAE79"/>
                </a:solidFill>
                <a:latin typeface="Times New Roman"/>
                <a:ea typeface="+mn-ea"/>
                <a:cs typeface="Times New Roman"/>
              </a:rPr>
              <a:t>l</a:t>
            </a:r>
            <a:endParaRPr sz="2400" dirty="0">
              <a:solidFill>
                <a:srgbClr val="CCAE79"/>
              </a:solidFill>
              <a:latin typeface="Times New Roman"/>
              <a:ea typeface="+mn-ea"/>
              <a:cs typeface="Times New Roman"/>
            </a:endParaRPr>
          </a:p>
          <a:p>
            <a:pPr marL="12700" fontAlgn="auto">
              <a:spcBef>
                <a:spcPts val="0"/>
              </a:spcBef>
              <a:spcAft>
                <a:spcPts val="0"/>
              </a:spcAft>
              <a:defRPr/>
            </a:pPr>
            <a:r>
              <a:rPr sz="2400" spc="-5" dirty="0">
                <a:solidFill>
                  <a:srgbClr val="CCAE79"/>
                </a:solidFill>
                <a:latin typeface="Times New Roman"/>
                <a:ea typeface="+mn-ea"/>
                <a:cs typeface="Times New Roman"/>
              </a:rPr>
              <a:t>I</a:t>
            </a:r>
            <a:r>
              <a:rPr sz="2400" spc="-15" dirty="0">
                <a:solidFill>
                  <a:srgbClr val="CCAE79"/>
                </a:solidFill>
                <a:latin typeface="Times New Roman"/>
                <a:ea typeface="+mn-ea"/>
                <a:cs typeface="Times New Roman"/>
              </a:rPr>
              <a:t>n</a:t>
            </a:r>
            <a:r>
              <a:rPr sz="2400" spc="-5" dirty="0">
                <a:solidFill>
                  <a:srgbClr val="CCAE79"/>
                </a:solidFill>
                <a:latin typeface="Times New Roman"/>
                <a:ea typeface="+mn-ea"/>
                <a:cs typeface="Times New Roman"/>
              </a:rPr>
              <a:t>v</a:t>
            </a:r>
            <a:r>
              <a:rPr sz="2400" spc="-15" dirty="0">
                <a:solidFill>
                  <a:srgbClr val="CCAE79"/>
                </a:solidFill>
                <a:latin typeface="Times New Roman"/>
                <a:ea typeface="+mn-ea"/>
                <a:cs typeface="Times New Roman"/>
              </a:rPr>
              <a:t>i</a:t>
            </a:r>
            <a:r>
              <a:rPr sz="2400" spc="-5" dirty="0">
                <a:solidFill>
                  <a:srgbClr val="CCAE79"/>
                </a:solidFill>
                <a:latin typeface="Times New Roman"/>
                <a:ea typeface="+mn-ea"/>
                <a:cs typeface="Times New Roman"/>
              </a:rPr>
              <a:t>t</a:t>
            </a:r>
            <a:r>
              <a:rPr sz="2400" spc="-15" dirty="0">
                <a:solidFill>
                  <a:srgbClr val="CCAE79"/>
                </a:solidFill>
                <a:latin typeface="Times New Roman"/>
                <a:ea typeface="+mn-ea"/>
                <a:cs typeface="Times New Roman"/>
              </a:rPr>
              <a:t>a</a:t>
            </a:r>
            <a:r>
              <a:rPr sz="2400" spc="-5" dirty="0">
                <a:solidFill>
                  <a:srgbClr val="CCAE79"/>
                </a:solidFill>
                <a:latin typeface="Times New Roman"/>
                <a:ea typeface="+mn-ea"/>
                <a:cs typeface="Times New Roman"/>
              </a:rPr>
              <a:t>t</a:t>
            </a:r>
            <a:r>
              <a:rPr sz="2400" spc="-15" dirty="0">
                <a:solidFill>
                  <a:srgbClr val="CCAE79"/>
                </a:solidFill>
                <a:latin typeface="Times New Roman"/>
                <a:ea typeface="+mn-ea"/>
                <a:cs typeface="Times New Roman"/>
              </a:rPr>
              <a:t>io</a:t>
            </a:r>
            <a:r>
              <a:rPr sz="2400" spc="-10" dirty="0">
                <a:solidFill>
                  <a:srgbClr val="CCAE79"/>
                </a:solidFill>
                <a:latin typeface="Times New Roman"/>
                <a:ea typeface="+mn-ea"/>
                <a:cs typeface="Times New Roman"/>
              </a:rPr>
              <a:t>n</a:t>
            </a:r>
            <a:r>
              <a:rPr sz="2400" spc="-40" dirty="0">
                <a:solidFill>
                  <a:srgbClr val="CCAE79"/>
                </a:solidFill>
                <a:latin typeface="Times New Roman"/>
                <a:ea typeface="+mn-ea"/>
                <a:cs typeface="Times New Roman"/>
              </a:rPr>
              <a:t> </a:t>
            </a:r>
            <a:r>
              <a:rPr sz="2400" spc="-15" dirty="0">
                <a:solidFill>
                  <a:srgbClr val="CCAE79"/>
                </a:solidFill>
                <a:latin typeface="Times New Roman"/>
                <a:ea typeface="+mn-ea"/>
                <a:cs typeface="Times New Roman"/>
              </a:rPr>
              <a:t>&amp;</a:t>
            </a:r>
            <a:r>
              <a:rPr sz="2400" spc="-25" dirty="0">
                <a:solidFill>
                  <a:srgbClr val="CCAE79"/>
                </a:solidFill>
                <a:latin typeface="Times New Roman"/>
                <a:ea typeface="+mn-ea"/>
                <a:cs typeface="Times New Roman"/>
              </a:rPr>
              <a:t> </a:t>
            </a:r>
            <a:r>
              <a:rPr sz="2400" spc="100" dirty="0">
                <a:solidFill>
                  <a:srgbClr val="CCAE79"/>
                </a:solidFill>
                <a:latin typeface="Times New Roman"/>
                <a:ea typeface="+mn-ea"/>
                <a:cs typeface="Times New Roman"/>
              </a:rPr>
              <a:t>t</a:t>
            </a:r>
            <a:r>
              <a:rPr sz="2400" spc="20" dirty="0">
                <a:solidFill>
                  <a:srgbClr val="CCAE79"/>
                </a:solidFill>
                <a:latin typeface="Times New Roman"/>
                <a:ea typeface="+mn-ea"/>
                <a:cs typeface="Times New Roman"/>
              </a:rPr>
              <a:t>i</a:t>
            </a:r>
            <a:r>
              <a:rPr sz="2400" spc="-140" dirty="0">
                <a:solidFill>
                  <a:srgbClr val="CCAE79"/>
                </a:solidFill>
                <a:latin typeface="Times New Roman"/>
                <a:ea typeface="+mn-ea"/>
                <a:cs typeface="Times New Roman"/>
              </a:rPr>
              <a:t>c</a:t>
            </a:r>
            <a:r>
              <a:rPr sz="2400" spc="-50" dirty="0">
                <a:solidFill>
                  <a:srgbClr val="CCAE79"/>
                </a:solidFill>
                <a:latin typeface="Times New Roman"/>
                <a:ea typeface="+mn-ea"/>
                <a:cs typeface="Times New Roman"/>
              </a:rPr>
              <a:t>k</a:t>
            </a:r>
            <a:r>
              <a:rPr sz="2400" spc="-95" dirty="0">
                <a:solidFill>
                  <a:srgbClr val="CCAE79"/>
                </a:solidFill>
                <a:latin typeface="Times New Roman"/>
                <a:ea typeface="+mn-ea"/>
                <a:cs typeface="Times New Roman"/>
              </a:rPr>
              <a:t>e</a:t>
            </a:r>
            <a:r>
              <a:rPr sz="2400" spc="100" dirty="0">
                <a:solidFill>
                  <a:srgbClr val="CCAE79"/>
                </a:solidFill>
                <a:latin typeface="Times New Roman"/>
                <a:ea typeface="+mn-ea"/>
                <a:cs typeface="Times New Roman"/>
              </a:rPr>
              <a:t>t</a:t>
            </a:r>
            <a:r>
              <a:rPr sz="2400" spc="-160" dirty="0">
                <a:solidFill>
                  <a:srgbClr val="CCAE79"/>
                </a:solidFill>
                <a:latin typeface="Times New Roman"/>
                <a:ea typeface="+mn-ea"/>
                <a:cs typeface="Times New Roman"/>
              </a:rPr>
              <a:t>s</a:t>
            </a:r>
            <a:endParaRPr sz="2400" dirty="0">
              <a:solidFill>
                <a:srgbClr val="CCAE79"/>
              </a:solidFill>
              <a:latin typeface="Times New Roman"/>
              <a:ea typeface="+mn-ea"/>
              <a:cs typeface="Times New Roman"/>
            </a:endParaRPr>
          </a:p>
          <a:p>
            <a:pPr marL="12700" fontAlgn="auto">
              <a:spcBef>
                <a:spcPts val="75"/>
              </a:spcBef>
              <a:spcAft>
                <a:spcPts val="0"/>
              </a:spcAft>
              <a:defRPr/>
            </a:pPr>
            <a:r>
              <a:rPr sz="2400" spc="-140" dirty="0">
                <a:solidFill>
                  <a:srgbClr val="CCAE79"/>
                </a:solidFill>
                <a:latin typeface="Times New Roman"/>
                <a:ea typeface="+mn-ea"/>
                <a:cs typeface="Times New Roman"/>
              </a:rPr>
              <a:t>O</a:t>
            </a:r>
            <a:r>
              <a:rPr sz="2400" spc="-100" dirty="0">
                <a:solidFill>
                  <a:srgbClr val="CCAE79"/>
                </a:solidFill>
                <a:latin typeface="Times New Roman"/>
                <a:ea typeface="+mn-ea"/>
                <a:cs typeface="Times New Roman"/>
              </a:rPr>
              <a:t>pen</a:t>
            </a:r>
            <a:r>
              <a:rPr sz="2400" spc="-55" dirty="0">
                <a:solidFill>
                  <a:srgbClr val="CCAE79"/>
                </a:solidFill>
                <a:latin typeface="Times New Roman"/>
                <a:ea typeface="+mn-ea"/>
                <a:cs typeface="Times New Roman"/>
              </a:rPr>
              <a:t>i</a:t>
            </a:r>
            <a:r>
              <a:rPr sz="2400" spc="-100" dirty="0">
                <a:solidFill>
                  <a:srgbClr val="CCAE79"/>
                </a:solidFill>
                <a:latin typeface="Times New Roman"/>
                <a:ea typeface="+mn-ea"/>
                <a:cs typeface="Times New Roman"/>
              </a:rPr>
              <a:t>n</a:t>
            </a:r>
            <a:r>
              <a:rPr sz="2400" spc="-90" dirty="0">
                <a:solidFill>
                  <a:srgbClr val="CCAE79"/>
                </a:solidFill>
                <a:latin typeface="Times New Roman"/>
                <a:ea typeface="+mn-ea"/>
                <a:cs typeface="Times New Roman"/>
              </a:rPr>
              <a:t>g</a:t>
            </a:r>
            <a:r>
              <a:rPr sz="2400" spc="90" dirty="0">
                <a:solidFill>
                  <a:srgbClr val="CCAE79"/>
                </a:solidFill>
                <a:latin typeface="Times New Roman"/>
                <a:ea typeface="+mn-ea"/>
                <a:cs typeface="Times New Roman"/>
              </a:rPr>
              <a:t> </a:t>
            </a:r>
            <a:r>
              <a:rPr sz="2400" spc="-90" dirty="0">
                <a:solidFill>
                  <a:srgbClr val="CCAE79"/>
                </a:solidFill>
                <a:latin typeface="Times New Roman"/>
                <a:ea typeface="+mn-ea"/>
                <a:cs typeface="Times New Roman"/>
              </a:rPr>
              <a:t>and</a:t>
            </a:r>
            <a:r>
              <a:rPr sz="2400" spc="5" dirty="0">
                <a:solidFill>
                  <a:srgbClr val="CCAE79"/>
                </a:solidFill>
                <a:latin typeface="Times New Roman"/>
                <a:ea typeface="+mn-ea"/>
                <a:cs typeface="Times New Roman"/>
              </a:rPr>
              <a:t> </a:t>
            </a:r>
            <a:r>
              <a:rPr sz="2400" spc="-110" dirty="0">
                <a:solidFill>
                  <a:srgbClr val="CCAE79"/>
                </a:solidFill>
                <a:latin typeface="Times New Roman"/>
                <a:ea typeface="+mn-ea"/>
                <a:cs typeface="Times New Roman"/>
              </a:rPr>
              <a:t>C</a:t>
            </a:r>
            <a:r>
              <a:rPr sz="2400" spc="-55" dirty="0">
                <a:solidFill>
                  <a:srgbClr val="CCAE79"/>
                </a:solidFill>
                <a:latin typeface="Times New Roman"/>
                <a:ea typeface="+mn-ea"/>
                <a:cs typeface="Times New Roman"/>
              </a:rPr>
              <a:t>l</a:t>
            </a:r>
            <a:r>
              <a:rPr sz="2400" spc="-100" dirty="0">
                <a:solidFill>
                  <a:srgbClr val="CCAE79"/>
                </a:solidFill>
                <a:latin typeface="Times New Roman"/>
                <a:ea typeface="+mn-ea"/>
                <a:cs typeface="Times New Roman"/>
              </a:rPr>
              <a:t>o</a:t>
            </a:r>
            <a:r>
              <a:rPr sz="2400" spc="-80" dirty="0">
                <a:solidFill>
                  <a:srgbClr val="CCAE79"/>
                </a:solidFill>
                <a:latin typeface="Times New Roman"/>
                <a:ea typeface="+mn-ea"/>
                <a:cs typeface="Times New Roman"/>
              </a:rPr>
              <a:t>s</a:t>
            </a:r>
            <a:r>
              <a:rPr sz="2400" spc="-30" dirty="0">
                <a:solidFill>
                  <a:srgbClr val="CCAE79"/>
                </a:solidFill>
                <a:latin typeface="Times New Roman"/>
                <a:ea typeface="+mn-ea"/>
                <a:cs typeface="Times New Roman"/>
              </a:rPr>
              <a:t>i</a:t>
            </a:r>
            <a:r>
              <a:rPr sz="2400" spc="-100" dirty="0">
                <a:solidFill>
                  <a:srgbClr val="CCAE79"/>
                </a:solidFill>
                <a:latin typeface="Times New Roman"/>
                <a:ea typeface="+mn-ea"/>
                <a:cs typeface="Times New Roman"/>
              </a:rPr>
              <a:t>n</a:t>
            </a:r>
            <a:r>
              <a:rPr sz="2400" spc="-90" dirty="0">
                <a:solidFill>
                  <a:srgbClr val="CCAE79"/>
                </a:solidFill>
                <a:latin typeface="Times New Roman"/>
                <a:ea typeface="+mn-ea"/>
                <a:cs typeface="Times New Roman"/>
              </a:rPr>
              <a:t>g</a:t>
            </a:r>
            <a:r>
              <a:rPr sz="2400" spc="-95" dirty="0">
                <a:solidFill>
                  <a:srgbClr val="CCAE79"/>
                </a:solidFill>
                <a:latin typeface="Times New Roman"/>
                <a:ea typeface="+mn-ea"/>
                <a:cs typeface="Times New Roman"/>
              </a:rPr>
              <a:t> </a:t>
            </a:r>
            <a:r>
              <a:rPr sz="2400" spc="-225" dirty="0">
                <a:solidFill>
                  <a:srgbClr val="CCAE79"/>
                </a:solidFill>
                <a:latin typeface="Times New Roman"/>
                <a:ea typeface="+mn-ea"/>
                <a:cs typeface="Times New Roman"/>
              </a:rPr>
              <a:t>R</a:t>
            </a:r>
            <a:r>
              <a:rPr sz="2400" spc="-75" dirty="0">
                <a:solidFill>
                  <a:srgbClr val="CCAE79"/>
                </a:solidFill>
                <a:latin typeface="Times New Roman"/>
                <a:ea typeface="+mn-ea"/>
                <a:cs typeface="Times New Roman"/>
              </a:rPr>
              <a:t>e</a:t>
            </a:r>
            <a:r>
              <a:rPr sz="2400" spc="-105" dirty="0">
                <a:solidFill>
                  <a:srgbClr val="CCAE79"/>
                </a:solidFill>
                <a:latin typeface="Times New Roman"/>
                <a:ea typeface="+mn-ea"/>
                <a:cs typeface="Times New Roman"/>
              </a:rPr>
              <a:t>c</a:t>
            </a:r>
            <a:r>
              <a:rPr sz="2400" spc="-90" dirty="0">
                <a:solidFill>
                  <a:srgbClr val="CCAE79"/>
                </a:solidFill>
                <a:latin typeface="Times New Roman"/>
                <a:ea typeface="+mn-ea"/>
                <a:cs typeface="Times New Roman"/>
              </a:rPr>
              <a:t>e</a:t>
            </a:r>
            <a:r>
              <a:rPr sz="2400" spc="-50" dirty="0">
                <a:solidFill>
                  <a:srgbClr val="CCAE79"/>
                </a:solidFill>
                <a:latin typeface="Times New Roman"/>
                <a:ea typeface="+mn-ea"/>
                <a:cs typeface="Times New Roman"/>
              </a:rPr>
              <a:t>p</a:t>
            </a:r>
            <a:r>
              <a:rPr sz="2400" spc="60" dirty="0">
                <a:solidFill>
                  <a:srgbClr val="CCAE79"/>
                </a:solidFill>
                <a:latin typeface="Times New Roman"/>
                <a:ea typeface="+mn-ea"/>
                <a:cs typeface="Times New Roman"/>
              </a:rPr>
              <a:t>t</a:t>
            </a:r>
            <a:r>
              <a:rPr sz="2400" spc="5" dirty="0">
                <a:solidFill>
                  <a:srgbClr val="CCAE79"/>
                </a:solidFill>
                <a:latin typeface="Times New Roman"/>
                <a:ea typeface="+mn-ea"/>
                <a:cs typeface="Times New Roman"/>
              </a:rPr>
              <a:t>i</a:t>
            </a:r>
            <a:r>
              <a:rPr sz="2400" spc="-35" dirty="0">
                <a:solidFill>
                  <a:srgbClr val="CCAE79"/>
                </a:solidFill>
                <a:latin typeface="Times New Roman"/>
                <a:ea typeface="+mn-ea"/>
                <a:cs typeface="Times New Roman"/>
              </a:rPr>
              <a:t>o</a:t>
            </a:r>
            <a:r>
              <a:rPr sz="2400" spc="-50" dirty="0">
                <a:solidFill>
                  <a:srgbClr val="CCAE79"/>
                </a:solidFill>
                <a:latin typeface="Times New Roman"/>
                <a:ea typeface="+mn-ea"/>
                <a:cs typeface="Times New Roman"/>
              </a:rPr>
              <a:t>n</a:t>
            </a:r>
            <a:r>
              <a:rPr sz="2400" spc="-130" dirty="0">
                <a:solidFill>
                  <a:srgbClr val="CCAE79"/>
                </a:solidFill>
                <a:latin typeface="Times New Roman"/>
                <a:ea typeface="+mn-ea"/>
                <a:cs typeface="Times New Roman"/>
              </a:rPr>
              <a:t>s</a:t>
            </a:r>
            <a:r>
              <a:rPr sz="2400" spc="-40" dirty="0">
                <a:solidFill>
                  <a:srgbClr val="CCAE79"/>
                </a:solidFill>
                <a:latin typeface="Times New Roman"/>
                <a:ea typeface="+mn-ea"/>
                <a:cs typeface="Times New Roman"/>
              </a:rPr>
              <a:t>,</a:t>
            </a:r>
            <a:r>
              <a:rPr sz="2400" spc="-85" dirty="0">
                <a:solidFill>
                  <a:srgbClr val="CCAE79"/>
                </a:solidFill>
                <a:latin typeface="Times New Roman"/>
                <a:ea typeface="+mn-ea"/>
                <a:cs typeface="Times New Roman"/>
              </a:rPr>
              <a:t> </a:t>
            </a:r>
            <a:r>
              <a:rPr sz="2400" spc="-70" dirty="0">
                <a:solidFill>
                  <a:srgbClr val="CCAE79"/>
                </a:solidFill>
                <a:latin typeface="Times New Roman"/>
                <a:ea typeface="+mn-ea"/>
                <a:cs typeface="Times New Roman"/>
              </a:rPr>
              <a:t>an</a:t>
            </a:r>
            <a:r>
              <a:rPr sz="2400" spc="-55" dirty="0">
                <a:solidFill>
                  <a:srgbClr val="CCAE79"/>
                </a:solidFill>
                <a:latin typeface="Times New Roman"/>
                <a:ea typeface="+mn-ea"/>
                <a:cs typeface="Times New Roman"/>
              </a:rPr>
              <a:t>d</a:t>
            </a:r>
            <a:r>
              <a:rPr sz="2400" spc="-60" dirty="0">
                <a:solidFill>
                  <a:srgbClr val="CCAE79"/>
                </a:solidFill>
                <a:latin typeface="Times New Roman"/>
                <a:ea typeface="+mn-ea"/>
                <a:cs typeface="Times New Roman"/>
              </a:rPr>
              <a:t> </a:t>
            </a:r>
            <a:r>
              <a:rPr sz="2400" spc="-70" dirty="0">
                <a:solidFill>
                  <a:srgbClr val="CCAE79"/>
                </a:solidFill>
                <a:latin typeface="Times New Roman"/>
                <a:ea typeface="+mn-ea"/>
                <a:cs typeface="Times New Roman"/>
              </a:rPr>
              <a:t>a</a:t>
            </a:r>
            <a:r>
              <a:rPr sz="2400" spc="-10" dirty="0">
                <a:solidFill>
                  <a:srgbClr val="CCAE79"/>
                </a:solidFill>
                <a:latin typeface="Times New Roman"/>
                <a:ea typeface="+mn-ea"/>
                <a:cs typeface="Times New Roman"/>
              </a:rPr>
              <a:t>l</a:t>
            </a:r>
            <a:r>
              <a:rPr sz="2400" spc="-25" dirty="0">
                <a:solidFill>
                  <a:srgbClr val="CCAE79"/>
                </a:solidFill>
                <a:latin typeface="Times New Roman"/>
                <a:ea typeface="+mn-ea"/>
                <a:cs typeface="Times New Roman"/>
              </a:rPr>
              <a:t>l</a:t>
            </a:r>
            <a:r>
              <a:rPr sz="2400" spc="-65" dirty="0">
                <a:solidFill>
                  <a:srgbClr val="CCAE79"/>
                </a:solidFill>
                <a:latin typeface="Times New Roman"/>
                <a:ea typeface="+mn-ea"/>
                <a:cs typeface="Times New Roman"/>
              </a:rPr>
              <a:t> </a:t>
            </a:r>
            <a:r>
              <a:rPr sz="2400" spc="-60" dirty="0">
                <a:solidFill>
                  <a:srgbClr val="CCAE79"/>
                </a:solidFill>
                <a:latin typeface="Times New Roman"/>
                <a:ea typeface="+mn-ea"/>
                <a:cs typeface="Times New Roman"/>
              </a:rPr>
              <a:t>d</a:t>
            </a:r>
            <a:r>
              <a:rPr sz="2400" spc="-70" dirty="0">
                <a:solidFill>
                  <a:srgbClr val="CCAE79"/>
                </a:solidFill>
                <a:latin typeface="Times New Roman"/>
                <a:ea typeface="+mn-ea"/>
                <a:cs typeface="Times New Roman"/>
              </a:rPr>
              <a:t>a</a:t>
            </a:r>
            <a:r>
              <a:rPr sz="2400" spc="-60" dirty="0">
                <a:solidFill>
                  <a:srgbClr val="CCAE79"/>
                </a:solidFill>
                <a:latin typeface="Times New Roman"/>
                <a:ea typeface="+mn-ea"/>
                <a:cs typeface="Times New Roman"/>
              </a:rPr>
              <a:t>n</a:t>
            </a:r>
            <a:r>
              <a:rPr sz="2400" spc="-55" dirty="0">
                <a:solidFill>
                  <a:srgbClr val="CCAE79"/>
                </a:solidFill>
                <a:latin typeface="Times New Roman"/>
                <a:ea typeface="+mn-ea"/>
                <a:cs typeface="Times New Roman"/>
              </a:rPr>
              <a:t>ce</a:t>
            </a:r>
            <a:r>
              <a:rPr sz="2400" spc="-120" dirty="0">
                <a:solidFill>
                  <a:srgbClr val="CCAE79"/>
                </a:solidFill>
                <a:latin typeface="Times New Roman"/>
                <a:ea typeface="+mn-ea"/>
                <a:cs typeface="Times New Roman"/>
              </a:rPr>
              <a:t> </a:t>
            </a:r>
            <a:r>
              <a:rPr sz="2400" spc="-75" dirty="0">
                <a:solidFill>
                  <a:srgbClr val="CCAE79"/>
                </a:solidFill>
                <a:latin typeface="Times New Roman"/>
                <a:ea typeface="+mn-ea"/>
                <a:cs typeface="Times New Roman"/>
              </a:rPr>
              <a:t>e</a:t>
            </a:r>
            <a:r>
              <a:rPr sz="2400" spc="-60" dirty="0">
                <a:solidFill>
                  <a:srgbClr val="CCAE79"/>
                </a:solidFill>
                <a:latin typeface="Times New Roman"/>
                <a:ea typeface="+mn-ea"/>
                <a:cs typeface="Times New Roman"/>
              </a:rPr>
              <a:t>v</a:t>
            </a:r>
            <a:r>
              <a:rPr sz="2400" spc="-90" dirty="0">
                <a:solidFill>
                  <a:srgbClr val="CCAE79"/>
                </a:solidFill>
                <a:latin typeface="Times New Roman"/>
                <a:ea typeface="+mn-ea"/>
                <a:cs typeface="Times New Roman"/>
              </a:rPr>
              <a:t>e</a:t>
            </a:r>
            <a:r>
              <a:rPr sz="2400" spc="-50" dirty="0">
                <a:solidFill>
                  <a:srgbClr val="CCAE79"/>
                </a:solidFill>
                <a:latin typeface="Times New Roman"/>
                <a:ea typeface="+mn-ea"/>
                <a:cs typeface="Times New Roman"/>
              </a:rPr>
              <a:t>n</a:t>
            </a:r>
            <a:r>
              <a:rPr sz="2400" spc="70" dirty="0">
                <a:solidFill>
                  <a:srgbClr val="CCAE79"/>
                </a:solidFill>
                <a:latin typeface="Times New Roman"/>
                <a:ea typeface="+mn-ea"/>
                <a:cs typeface="Times New Roman"/>
              </a:rPr>
              <a:t>t</a:t>
            </a:r>
            <a:r>
              <a:rPr sz="2400" spc="-135" dirty="0">
                <a:solidFill>
                  <a:srgbClr val="CCAE79"/>
                </a:solidFill>
                <a:latin typeface="Times New Roman"/>
                <a:ea typeface="+mn-ea"/>
                <a:cs typeface="Times New Roman"/>
              </a:rPr>
              <a:t>s</a:t>
            </a:r>
            <a:endParaRPr sz="2400" dirty="0">
              <a:solidFill>
                <a:srgbClr val="CCAE79"/>
              </a:solidFill>
              <a:latin typeface="Times New Roman"/>
              <a:ea typeface="+mn-ea"/>
              <a:cs typeface="Times New Roman"/>
            </a:endParaRPr>
          </a:p>
          <a:p>
            <a:pPr fontAlgn="auto">
              <a:lnSpc>
                <a:spcPts val="1400"/>
              </a:lnSpc>
              <a:spcBef>
                <a:spcPts val="88"/>
              </a:spcBef>
              <a:spcAft>
                <a:spcPts val="0"/>
              </a:spcAft>
              <a:defRPr/>
            </a:pPr>
            <a:endParaRPr sz="2400" dirty="0">
              <a:solidFill>
                <a:srgbClr val="CCAE79"/>
              </a:solidFill>
              <a:latin typeface="Times New Roman"/>
              <a:ea typeface="+mn-ea"/>
              <a:cs typeface="Times New Roman"/>
            </a:endParaRPr>
          </a:p>
          <a:p>
            <a:pPr marL="12700" fontAlgn="auto">
              <a:spcBef>
                <a:spcPts val="0"/>
              </a:spcBef>
              <a:spcAft>
                <a:spcPts val="0"/>
              </a:spcAft>
              <a:defRPr/>
            </a:pPr>
            <a:r>
              <a:rPr sz="2400" spc="-100" dirty="0">
                <a:solidFill>
                  <a:srgbClr val="CCAE79"/>
                </a:solidFill>
                <a:latin typeface="Times New Roman"/>
                <a:ea typeface="+mn-ea"/>
                <a:cs typeface="Times New Roman"/>
              </a:rPr>
              <a:t>6</a:t>
            </a:r>
            <a:r>
              <a:rPr sz="2400" spc="-40" dirty="0">
                <a:solidFill>
                  <a:srgbClr val="CCAE79"/>
                </a:solidFill>
                <a:latin typeface="Times New Roman"/>
                <a:ea typeface="+mn-ea"/>
                <a:cs typeface="Times New Roman"/>
              </a:rPr>
              <a:t> </a:t>
            </a:r>
            <a:r>
              <a:rPr sz="2400" spc="-135" dirty="0">
                <a:solidFill>
                  <a:srgbClr val="CCAE79"/>
                </a:solidFill>
                <a:latin typeface="Times New Roman"/>
                <a:ea typeface="+mn-ea"/>
                <a:cs typeface="Times New Roman"/>
              </a:rPr>
              <a:t>V</a:t>
            </a:r>
            <a:r>
              <a:rPr sz="2400" spc="-35" dirty="0">
                <a:solidFill>
                  <a:srgbClr val="CCAE79"/>
                </a:solidFill>
                <a:latin typeface="Times New Roman"/>
                <a:ea typeface="+mn-ea"/>
                <a:cs typeface="Times New Roman"/>
              </a:rPr>
              <a:t>I</a:t>
            </a:r>
            <a:r>
              <a:rPr sz="2400" spc="-120" dirty="0">
                <a:solidFill>
                  <a:srgbClr val="CCAE79"/>
                </a:solidFill>
                <a:latin typeface="Times New Roman"/>
                <a:ea typeface="+mn-ea"/>
                <a:cs typeface="Times New Roman"/>
              </a:rPr>
              <a:t>P</a:t>
            </a:r>
            <a:r>
              <a:rPr sz="2400" spc="-130" dirty="0">
                <a:solidFill>
                  <a:srgbClr val="CCAE79"/>
                </a:solidFill>
                <a:latin typeface="Times New Roman"/>
                <a:ea typeface="+mn-ea"/>
                <a:cs typeface="Times New Roman"/>
              </a:rPr>
              <a:t> </a:t>
            </a:r>
            <a:r>
              <a:rPr sz="2400" spc="60" dirty="0">
                <a:solidFill>
                  <a:srgbClr val="CCAE79"/>
                </a:solidFill>
                <a:latin typeface="Times New Roman"/>
                <a:ea typeface="+mn-ea"/>
                <a:cs typeface="Times New Roman"/>
              </a:rPr>
              <a:t>t</a:t>
            </a:r>
            <a:r>
              <a:rPr sz="2400" spc="-5" dirty="0">
                <a:solidFill>
                  <a:srgbClr val="CCAE79"/>
                </a:solidFill>
                <a:latin typeface="Times New Roman"/>
                <a:ea typeface="+mn-ea"/>
                <a:cs typeface="Times New Roman"/>
              </a:rPr>
              <a:t>i</a:t>
            </a:r>
            <a:r>
              <a:rPr sz="2400" spc="-105" dirty="0">
                <a:solidFill>
                  <a:srgbClr val="CCAE79"/>
                </a:solidFill>
                <a:latin typeface="Times New Roman"/>
                <a:ea typeface="+mn-ea"/>
                <a:cs typeface="Times New Roman"/>
              </a:rPr>
              <a:t>c</a:t>
            </a:r>
            <a:r>
              <a:rPr sz="2400" spc="-70" dirty="0">
                <a:solidFill>
                  <a:srgbClr val="CCAE79"/>
                </a:solidFill>
                <a:latin typeface="Times New Roman"/>
                <a:ea typeface="+mn-ea"/>
                <a:cs typeface="Times New Roman"/>
              </a:rPr>
              <a:t>ke</a:t>
            </a:r>
            <a:r>
              <a:rPr sz="2400" spc="60" dirty="0">
                <a:solidFill>
                  <a:srgbClr val="CCAE79"/>
                </a:solidFill>
                <a:latin typeface="Times New Roman"/>
                <a:ea typeface="+mn-ea"/>
                <a:cs typeface="Times New Roman"/>
              </a:rPr>
              <a:t>t</a:t>
            </a:r>
            <a:r>
              <a:rPr sz="2400" spc="-135" dirty="0">
                <a:solidFill>
                  <a:srgbClr val="CCAE79"/>
                </a:solidFill>
                <a:latin typeface="Times New Roman"/>
                <a:ea typeface="+mn-ea"/>
                <a:cs typeface="Times New Roman"/>
              </a:rPr>
              <a:t>s</a:t>
            </a:r>
            <a:r>
              <a:rPr sz="2400" spc="-60"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f</a:t>
            </a:r>
            <a:r>
              <a:rPr sz="2400" spc="-10"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a:t>
            </a:r>
            <a:r>
              <a:rPr sz="2400" spc="-50" dirty="0">
                <a:solidFill>
                  <a:srgbClr val="CCAE79"/>
                </a:solidFill>
                <a:latin typeface="Times New Roman"/>
                <a:ea typeface="+mn-ea"/>
                <a:cs typeface="Times New Roman"/>
              </a:rPr>
              <a:t> </a:t>
            </a:r>
            <a:r>
              <a:rPr sz="2400" spc="-135" dirty="0">
                <a:solidFill>
                  <a:srgbClr val="CCAE79"/>
                </a:solidFill>
                <a:latin typeface="Times New Roman"/>
                <a:ea typeface="+mn-ea"/>
                <a:cs typeface="Times New Roman"/>
              </a:rPr>
              <a:t>E</a:t>
            </a:r>
            <a:r>
              <a:rPr sz="2400" spc="-80" dirty="0">
                <a:solidFill>
                  <a:srgbClr val="CCAE79"/>
                </a:solidFill>
                <a:latin typeface="Times New Roman"/>
                <a:ea typeface="+mn-ea"/>
                <a:cs typeface="Times New Roman"/>
              </a:rPr>
              <a:t>v</a:t>
            </a:r>
            <a:r>
              <a:rPr sz="2400" spc="-100" dirty="0">
                <a:solidFill>
                  <a:srgbClr val="CCAE79"/>
                </a:solidFill>
                <a:latin typeface="Times New Roman"/>
                <a:ea typeface="+mn-ea"/>
                <a:cs typeface="Times New Roman"/>
              </a:rPr>
              <a:t>en</a:t>
            </a:r>
            <a:r>
              <a:rPr sz="2400" spc="-30" dirty="0">
                <a:solidFill>
                  <a:srgbClr val="CCAE79"/>
                </a:solidFill>
                <a:latin typeface="Times New Roman"/>
                <a:ea typeface="+mn-ea"/>
                <a:cs typeface="Times New Roman"/>
              </a:rPr>
              <a:t>i</a:t>
            </a:r>
            <a:r>
              <a:rPr sz="2400" spc="-100" dirty="0">
                <a:solidFill>
                  <a:srgbClr val="CCAE79"/>
                </a:solidFill>
                <a:latin typeface="Times New Roman"/>
                <a:ea typeface="+mn-ea"/>
                <a:cs typeface="Times New Roman"/>
              </a:rPr>
              <a:t>n</a:t>
            </a:r>
            <a:r>
              <a:rPr sz="2400" spc="-90" dirty="0">
                <a:solidFill>
                  <a:srgbClr val="CCAE79"/>
                </a:solidFill>
                <a:latin typeface="Times New Roman"/>
                <a:ea typeface="+mn-ea"/>
                <a:cs typeface="Times New Roman"/>
              </a:rPr>
              <a:t>g</a:t>
            </a:r>
            <a:r>
              <a:rPr sz="2400" spc="-20" dirty="0">
                <a:solidFill>
                  <a:srgbClr val="CCAE79"/>
                </a:solidFill>
                <a:latin typeface="Times New Roman"/>
                <a:ea typeface="+mn-ea"/>
                <a:cs typeface="Times New Roman"/>
              </a:rPr>
              <a:t> </a:t>
            </a:r>
            <a:r>
              <a:rPr sz="2400" spc="-85" dirty="0">
                <a:solidFill>
                  <a:srgbClr val="CCAE79"/>
                </a:solidFill>
                <a:latin typeface="Times New Roman"/>
                <a:ea typeface="+mn-ea"/>
                <a:cs typeface="Times New Roman"/>
              </a:rPr>
              <a:t>Pe</a:t>
            </a:r>
            <a:r>
              <a:rPr sz="2400" spc="-70" dirty="0">
                <a:solidFill>
                  <a:srgbClr val="CCAE79"/>
                </a:solidFill>
                <a:latin typeface="Times New Roman"/>
                <a:ea typeface="+mn-ea"/>
                <a:cs typeface="Times New Roman"/>
              </a:rPr>
              <a:t>r</a:t>
            </a:r>
            <a:r>
              <a:rPr sz="2400" spc="-30" dirty="0">
                <a:solidFill>
                  <a:srgbClr val="CCAE79"/>
                </a:solidFill>
                <a:latin typeface="Times New Roman"/>
                <a:ea typeface="+mn-ea"/>
                <a:cs typeface="Times New Roman"/>
              </a:rPr>
              <a:t>f</a:t>
            </a:r>
            <a:r>
              <a:rPr sz="2400" spc="-65" dirty="0">
                <a:solidFill>
                  <a:srgbClr val="CCAE79"/>
                </a:solidFill>
                <a:latin typeface="Times New Roman"/>
                <a:ea typeface="+mn-ea"/>
                <a:cs typeface="Times New Roman"/>
              </a:rPr>
              <a:t>o</a:t>
            </a:r>
            <a:r>
              <a:rPr sz="2400" spc="-60" dirty="0">
                <a:solidFill>
                  <a:srgbClr val="CCAE79"/>
                </a:solidFill>
                <a:latin typeface="Times New Roman"/>
                <a:ea typeface="+mn-ea"/>
                <a:cs typeface="Times New Roman"/>
              </a:rPr>
              <a:t>r</a:t>
            </a:r>
            <a:r>
              <a:rPr sz="2400" spc="-110" dirty="0">
                <a:solidFill>
                  <a:srgbClr val="CCAE79"/>
                </a:solidFill>
                <a:latin typeface="Times New Roman"/>
                <a:ea typeface="+mn-ea"/>
                <a:cs typeface="Times New Roman"/>
              </a:rPr>
              <a:t>m</a:t>
            </a:r>
            <a:r>
              <a:rPr sz="2400" spc="-90" dirty="0">
                <a:solidFill>
                  <a:srgbClr val="CCAE79"/>
                </a:solidFill>
                <a:latin typeface="Times New Roman"/>
                <a:ea typeface="+mn-ea"/>
                <a:cs typeface="Times New Roman"/>
              </a:rPr>
              <a:t>a</a:t>
            </a:r>
            <a:r>
              <a:rPr sz="2400" spc="-70" dirty="0">
                <a:solidFill>
                  <a:srgbClr val="CCAE79"/>
                </a:solidFill>
                <a:latin typeface="Times New Roman"/>
                <a:ea typeface="+mn-ea"/>
                <a:cs typeface="Times New Roman"/>
              </a:rPr>
              <a:t>nces</a:t>
            </a:r>
            <a:r>
              <a:rPr sz="2400" spc="-45" dirty="0">
                <a:solidFill>
                  <a:srgbClr val="CCAE79"/>
                </a:solidFill>
                <a:latin typeface="Times New Roman"/>
                <a:ea typeface="+mn-ea"/>
                <a:cs typeface="Times New Roman"/>
              </a:rPr>
              <a:t> </a:t>
            </a:r>
            <a:r>
              <a:rPr sz="2400" spc="-10" dirty="0">
                <a:solidFill>
                  <a:srgbClr val="CCAE79"/>
                </a:solidFill>
                <a:latin typeface="Times New Roman"/>
                <a:ea typeface="+mn-ea"/>
                <a:cs typeface="Times New Roman"/>
              </a:rPr>
              <a:t>o</a:t>
            </a:r>
            <a:r>
              <a:rPr sz="2400" spc="-5" dirty="0">
                <a:solidFill>
                  <a:srgbClr val="CCAE79"/>
                </a:solidFill>
                <a:latin typeface="Times New Roman"/>
                <a:ea typeface="+mn-ea"/>
                <a:cs typeface="Times New Roman"/>
              </a:rPr>
              <a:t>f</a:t>
            </a:r>
            <a:r>
              <a:rPr sz="2400" spc="-70" dirty="0">
                <a:solidFill>
                  <a:srgbClr val="CCAE79"/>
                </a:solidFill>
                <a:latin typeface="Times New Roman"/>
                <a:ea typeface="+mn-ea"/>
                <a:cs typeface="Times New Roman"/>
              </a:rPr>
              <a:t> </a:t>
            </a:r>
            <a:r>
              <a:rPr sz="2400" spc="-130" dirty="0">
                <a:solidFill>
                  <a:srgbClr val="CCAE79"/>
                </a:solidFill>
                <a:latin typeface="Times New Roman"/>
                <a:ea typeface="+mn-ea"/>
                <a:cs typeface="Times New Roman"/>
              </a:rPr>
              <a:t>D</a:t>
            </a:r>
            <a:r>
              <a:rPr sz="2400" spc="-100" dirty="0">
                <a:solidFill>
                  <a:srgbClr val="CCAE79"/>
                </a:solidFill>
                <a:latin typeface="Times New Roman"/>
                <a:ea typeface="+mn-ea"/>
                <a:cs typeface="Times New Roman"/>
              </a:rPr>
              <a:t>a</a:t>
            </a:r>
            <a:r>
              <a:rPr sz="2400" spc="-85" dirty="0">
                <a:solidFill>
                  <a:srgbClr val="CCAE79"/>
                </a:solidFill>
                <a:latin typeface="Times New Roman"/>
                <a:ea typeface="+mn-ea"/>
                <a:cs typeface="Times New Roman"/>
              </a:rPr>
              <a:t>nce</a:t>
            </a:r>
            <a:r>
              <a:rPr sz="2400" spc="-55" dirty="0">
                <a:solidFill>
                  <a:srgbClr val="CCAE79"/>
                </a:solidFill>
                <a:latin typeface="Times New Roman"/>
                <a:ea typeface="+mn-ea"/>
                <a:cs typeface="Times New Roman"/>
              </a:rPr>
              <a:t> </a:t>
            </a:r>
            <a:r>
              <a:rPr sz="2400" spc="-170" dirty="0">
                <a:solidFill>
                  <a:srgbClr val="CCAE79"/>
                </a:solidFill>
                <a:latin typeface="Times New Roman"/>
                <a:ea typeface="+mn-ea"/>
                <a:cs typeface="Times New Roman"/>
              </a:rPr>
              <a:t>F</a:t>
            </a:r>
            <a:r>
              <a:rPr sz="2400" spc="-90" dirty="0">
                <a:solidFill>
                  <a:srgbClr val="CCAE79"/>
                </a:solidFill>
                <a:latin typeface="Times New Roman"/>
                <a:ea typeface="+mn-ea"/>
                <a:cs typeface="Times New Roman"/>
              </a:rPr>
              <a:t>e</a:t>
            </a:r>
            <a:r>
              <a:rPr sz="2400" spc="-130" dirty="0">
                <a:solidFill>
                  <a:srgbClr val="CCAE79"/>
                </a:solidFill>
                <a:latin typeface="Times New Roman"/>
                <a:ea typeface="+mn-ea"/>
                <a:cs typeface="Times New Roman"/>
              </a:rPr>
              <a:t>s</a:t>
            </a:r>
            <a:r>
              <a:rPr sz="2400" spc="60" dirty="0">
                <a:solidFill>
                  <a:srgbClr val="CCAE79"/>
                </a:solidFill>
                <a:latin typeface="Times New Roman"/>
                <a:ea typeface="+mn-ea"/>
                <a:cs typeface="Times New Roman"/>
              </a:rPr>
              <a:t>t</a:t>
            </a:r>
            <a:r>
              <a:rPr sz="2400" spc="5" dirty="0">
                <a:solidFill>
                  <a:srgbClr val="CCAE79"/>
                </a:solidFill>
                <a:latin typeface="Times New Roman"/>
                <a:ea typeface="+mn-ea"/>
                <a:cs typeface="Times New Roman"/>
              </a:rPr>
              <a:t>i</a:t>
            </a:r>
            <a:r>
              <a:rPr sz="2400" spc="-60" dirty="0">
                <a:solidFill>
                  <a:srgbClr val="CCAE79"/>
                </a:solidFill>
                <a:latin typeface="Times New Roman"/>
                <a:ea typeface="+mn-ea"/>
                <a:cs typeface="Times New Roman"/>
              </a:rPr>
              <a:t>v</a:t>
            </a:r>
            <a:r>
              <a:rPr sz="2400" spc="-105" dirty="0">
                <a:solidFill>
                  <a:srgbClr val="CCAE79"/>
                </a:solidFill>
                <a:latin typeface="Times New Roman"/>
                <a:ea typeface="+mn-ea"/>
                <a:cs typeface="Times New Roman"/>
              </a:rPr>
              <a:t>a</a:t>
            </a:r>
            <a:r>
              <a:rPr sz="2400" spc="5" dirty="0">
                <a:solidFill>
                  <a:srgbClr val="CCAE79"/>
                </a:solidFill>
                <a:latin typeface="Times New Roman"/>
                <a:ea typeface="+mn-ea"/>
                <a:cs typeface="Times New Roman"/>
              </a:rPr>
              <a:t>l</a:t>
            </a:r>
            <a:endParaRPr sz="2400" dirty="0">
              <a:solidFill>
                <a:srgbClr val="CCAE79"/>
              </a:solidFill>
              <a:latin typeface="Times New Roman"/>
              <a:ea typeface="+mn-ea"/>
              <a:cs typeface="Times New Roman"/>
            </a:endParaRPr>
          </a:p>
          <a:p>
            <a:pPr fontAlgn="auto">
              <a:lnSpc>
                <a:spcPts val="1400"/>
              </a:lnSpc>
              <a:spcBef>
                <a:spcPts val="35"/>
              </a:spcBef>
              <a:spcAft>
                <a:spcPts val="0"/>
              </a:spcAft>
              <a:defRPr/>
            </a:pPr>
            <a:endParaRPr sz="2400" dirty="0">
              <a:solidFill>
                <a:srgbClr val="CCAE79"/>
              </a:solidFill>
              <a:latin typeface="Times New Roman"/>
              <a:ea typeface="+mn-ea"/>
              <a:cs typeface="Times New Roman"/>
            </a:endParaRPr>
          </a:p>
          <a:p>
            <a:pPr marL="12700" fontAlgn="auto">
              <a:spcBef>
                <a:spcPts val="0"/>
              </a:spcBef>
              <a:spcAft>
                <a:spcPts val="0"/>
              </a:spcAft>
              <a:defRPr/>
            </a:pPr>
            <a:r>
              <a:rPr sz="2400" spc="-250" dirty="0">
                <a:solidFill>
                  <a:srgbClr val="CCAE79"/>
                </a:solidFill>
                <a:latin typeface="Times New Roman"/>
                <a:ea typeface="+mn-ea"/>
                <a:cs typeface="Times New Roman"/>
              </a:rPr>
              <a:t>F</a:t>
            </a:r>
            <a:r>
              <a:rPr sz="2400" spc="-95" dirty="0">
                <a:solidFill>
                  <a:srgbClr val="CCAE79"/>
                </a:solidFill>
                <a:latin typeface="Times New Roman"/>
                <a:ea typeface="+mn-ea"/>
                <a:cs typeface="Times New Roman"/>
              </a:rPr>
              <a:t>e</a:t>
            </a:r>
            <a:r>
              <a:rPr sz="2400" spc="20" dirty="0">
                <a:solidFill>
                  <a:srgbClr val="CCAE79"/>
                </a:solidFill>
                <a:latin typeface="Times New Roman"/>
                <a:ea typeface="+mn-ea"/>
                <a:cs typeface="Times New Roman"/>
              </a:rPr>
              <a:t>li</a:t>
            </a:r>
            <a:r>
              <a:rPr sz="2400" spc="-140" dirty="0">
                <a:solidFill>
                  <a:srgbClr val="CCAE79"/>
                </a:solidFill>
                <a:latin typeface="Times New Roman"/>
                <a:ea typeface="+mn-ea"/>
                <a:cs typeface="Times New Roman"/>
              </a:rPr>
              <a:t>c</a:t>
            </a:r>
            <a:r>
              <a:rPr sz="2400" spc="20" dirty="0">
                <a:solidFill>
                  <a:srgbClr val="CCAE79"/>
                </a:solidFill>
                <a:latin typeface="Times New Roman"/>
                <a:ea typeface="+mn-ea"/>
                <a:cs typeface="Times New Roman"/>
              </a:rPr>
              <a:t>i</a:t>
            </a:r>
            <a:r>
              <a:rPr sz="2400" spc="100" dirty="0">
                <a:solidFill>
                  <a:srgbClr val="CCAE79"/>
                </a:solidFill>
                <a:latin typeface="Times New Roman"/>
                <a:ea typeface="+mn-ea"/>
                <a:cs typeface="Times New Roman"/>
              </a:rPr>
              <a:t>t</a:t>
            </a:r>
            <a:r>
              <a:rPr sz="2400" spc="-110" dirty="0">
                <a:solidFill>
                  <a:srgbClr val="CCAE79"/>
                </a:solidFill>
                <a:latin typeface="Times New Roman"/>
                <a:ea typeface="+mn-ea"/>
                <a:cs typeface="Times New Roman"/>
              </a:rPr>
              <a:t>a</a:t>
            </a:r>
            <a:r>
              <a:rPr sz="2400" spc="100" dirty="0">
                <a:solidFill>
                  <a:srgbClr val="CCAE79"/>
                </a:solidFill>
                <a:latin typeface="Times New Roman"/>
                <a:ea typeface="+mn-ea"/>
                <a:cs typeface="Times New Roman"/>
              </a:rPr>
              <a:t>t</a:t>
            </a:r>
            <a:r>
              <a:rPr sz="2400" spc="20" dirty="0">
                <a:solidFill>
                  <a:srgbClr val="CCAE79"/>
                </a:solidFill>
                <a:latin typeface="Times New Roman"/>
                <a:ea typeface="+mn-ea"/>
                <a:cs typeface="Times New Roman"/>
              </a:rPr>
              <a:t>i</a:t>
            </a:r>
            <a:r>
              <a:rPr sz="2400" spc="-35" dirty="0">
                <a:solidFill>
                  <a:srgbClr val="CCAE79"/>
                </a:solidFill>
                <a:latin typeface="Times New Roman"/>
                <a:ea typeface="+mn-ea"/>
                <a:cs typeface="Times New Roman"/>
              </a:rPr>
              <a:t>o</a:t>
            </a:r>
            <a:r>
              <a:rPr sz="2400" spc="-45" dirty="0">
                <a:solidFill>
                  <a:srgbClr val="CCAE79"/>
                </a:solidFill>
                <a:latin typeface="Times New Roman"/>
                <a:ea typeface="+mn-ea"/>
                <a:cs typeface="Times New Roman"/>
              </a:rPr>
              <a:t>n</a:t>
            </a:r>
            <a:endParaRPr sz="2400" dirty="0">
              <a:solidFill>
                <a:srgbClr val="CCAE79"/>
              </a:solidFill>
              <a:latin typeface="Times New Roman"/>
              <a:ea typeface="+mn-ea"/>
              <a:cs typeface="Times New Roman"/>
            </a:endParaRPr>
          </a:p>
          <a:p>
            <a:pPr marL="12700" fontAlgn="auto">
              <a:spcBef>
                <a:spcPts val="85"/>
              </a:spcBef>
              <a:spcAft>
                <a:spcPts val="0"/>
              </a:spcAft>
              <a:defRPr/>
            </a:pPr>
            <a:r>
              <a:rPr sz="2400" spc="-55" dirty="0">
                <a:solidFill>
                  <a:srgbClr val="CCAE79"/>
                </a:solidFill>
                <a:latin typeface="Times New Roman"/>
                <a:ea typeface="+mn-ea"/>
                <a:cs typeface="Times New Roman"/>
              </a:rPr>
              <a:t>O</a:t>
            </a:r>
            <a:r>
              <a:rPr sz="2400" spc="-40" dirty="0">
                <a:solidFill>
                  <a:srgbClr val="CCAE79"/>
                </a:solidFill>
                <a:latin typeface="Times New Roman"/>
                <a:ea typeface="+mn-ea"/>
                <a:cs typeface="Times New Roman"/>
              </a:rPr>
              <a:t>pp</a:t>
            </a:r>
            <a:r>
              <a:rPr sz="2400" spc="-55" dirty="0">
                <a:solidFill>
                  <a:srgbClr val="CCAE79"/>
                </a:solidFill>
                <a:latin typeface="Times New Roman"/>
                <a:ea typeface="+mn-ea"/>
                <a:cs typeface="Times New Roman"/>
              </a:rPr>
              <a:t>o</a:t>
            </a:r>
            <a:r>
              <a:rPr sz="2400" spc="-35" dirty="0">
                <a:solidFill>
                  <a:srgbClr val="CCAE79"/>
                </a:solidFill>
                <a:latin typeface="Times New Roman"/>
                <a:ea typeface="+mn-ea"/>
                <a:cs typeface="Times New Roman"/>
              </a:rPr>
              <a:t>r</a:t>
            </a:r>
            <a:r>
              <a:rPr sz="2400" spc="-20" dirty="0">
                <a:solidFill>
                  <a:srgbClr val="CCAE79"/>
                </a:solidFill>
                <a:latin typeface="Times New Roman"/>
                <a:ea typeface="+mn-ea"/>
                <a:cs typeface="Times New Roman"/>
              </a:rPr>
              <a:t>tu</a:t>
            </a:r>
            <a:r>
              <a:rPr sz="2400" spc="-30" dirty="0">
                <a:solidFill>
                  <a:srgbClr val="CCAE79"/>
                </a:solidFill>
                <a:latin typeface="Times New Roman"/>
                <a:ea typeface="+mn-ea"/>
                <a:cs typeface="Times New Roman"/>
              </a:rPr>
              <a:t>nit</a:t>
            </a:r>
            <a:r>
              <a:rPr sz="2400" spc="-25" dirty="0">
                <a:solidFill>
                  <a:srgbClr val="CCAE79"/>
                </a:solidFill>
                <a:latin typeface="Times New Roman"/>
                <a:ea typeface="+mn-ea"/>
                <a:cs typeface="Times New Roman"/>
              </a:rPr>
              <a:t>y</a:t>
            </a:r>
            <a:r>
              <a:rPr sz="2400" spc="-5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t</a:t>
            </a:r>
            <a:r>
              <a:rPr sz="2400" dirty="0">
                <a:solidFill>
                  <a:srgbClr val="CCAE79"/>
                </a:solidFill>
                <a:latin typeface="Times New Roman"/>
                <a:ea typeface="+mn-ea"/>
                <a:cs typeface="Times New Roman"/>
              </a:rPr>
              <a:t>o</a:t>
            </a:r>
            <a:r>
              <a:rPr sz="2400" spc="-55" dirty="0">
                <a:solidFill>
                  <a:srgbClr val="CCAE79"/>
                </a:solidFill>
                <a:latin typeface="Times New Roman"/>
                <a:ea typeface="+mn-ea"/>
                <a:cs typeface="Times New Roman"/>
              </a:rPr>
              <a:t> </a:t>
            </a:r>
            <a:r>
              <a:rPr sz="2400" spc="-80" dirty="0">
                <a:solidFill>
                  <a:srgbClr val="CCAE79"/>
                </a:solidFill>
                <a:latin typeface="Times New Roman"/>
                <a:ea typeface="+mn-ea"/>
                <a:cs typeface="Times New Roman"/>
              </a:rPr>
              <a:t>s</a:t>
            </a:r>
            <a:r>
              <a:rPr sz="2400" spc="-100" dirty="0">
                <a:solidFill>
                  <a:srgbClr val="CCAE79"/>
                </a:solidFill>
                <a:latin typeface="Times New Roman"/>
                <a:ea typeface="+mn-ea"/>
                <a:cs typeface="Times New Roman"/>
              </a:rPr>
              <a:t>p</a:t>
            </a:r>
            <a:r>
              <a:rPr sz="2400" spc="-90" dirty="0">
                <a:solidFill>
                  <a:srgbClr val="CCAE79"/>
                </a:solidFill>
                <a:latin typeface="Times New Roman"/>
                <a:ea typeface="+mn-ea"/>
                <a:cs typeface="Times New Roman"/>
              </a:rPr>
              <a:t>e</a:t>
            </a:r>
            <a:r>
              <a:rPr sz="2400" spc="-100" dirty="0">
                <a:solidFill>
                  <a:srgbClr val="CCAE79"/>
                </a:solidFill>
                <a:latin typeface="Times New Roman"/>
                <a:ea typeface="+mn-ea"/>
                <a:cs typeface="Times New Roman"/>
              </a:rPr>
              <a:t>a</a:t>
            </a:r>
            <a:r>
              <a:rPr sz="2400" spc="-80" dirty="0">
                <a:solidFill>
                  <a:srgbClr val="CCAE79"/>
                </a:solidFill>
                <a:latin typeface="Times New Roman"/>
                <a:ea typeface="+mn-ea"/>
                <a:cs typeface="Times New Roman"/>
              </a:rPr>
              <a:t>k</a:t>
            </a:r>
            <a:r>
              <a:rPr sz="2400" spc="-6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at</a:t>
            </a:r>
            <a:r>
              <a:rPr sz="2400" spc="-95" dirty="0">
                <a:solidFill>
                  <a:srgbClr val="CCAE79"/>
                </a:solidFill>
                <a:latin typeface="Times New Roman"/>
                <a:ea typeface="+mn-ea"/>
                <a:cs typeface="Times New Roman"/>
              </a:rPr>
              <a:t> </a:t>
            </a:r>
            <a:r>
              <a:rPr sz="2400" spc="-225" dirty="0">
                <a:solidFill>
                  <a:srgbClr val="CCAE79"/>
                </a:solidFill>
                <a:latin typeface="Times New Roman"/>
                <a:ea typeface="+mn-ea"/>
                <a:cs typeface="Times New Roman"/>
              </a:rPr>
              <a:t>R</a:t>
            </a:r>
            <a:r>
              <a:rPr sz="2400" spc="-90" dirty="0">
                <a:solidFill>
                  <a:srgbClr val="CCAE79"/>
                </a:solidFill>
                <a:latin typeface="Times New Roman"/>
                <a:ea typeface="+mn-ea"/>
                <a:cs typeface="Times New Roman"/>
              </a:rPr>
              <a:t>e</a:t>
            </a:r>
            <a:r>
              <a:rPr sz="2400" spc="-105" dirty="0">
                <a:solidFill>
                  <a:srgbClr val="CCAE79"/>
                </a:solidFill>
                <a:latin typeface="Times New Roman"/>
                <a:ea typeface="+mn-ea"/>
                <a:cs typeface="Times New Roman"/>
              </a:rPr>
              <a:t>c</a:t>
            </a:r>
            <a:r>
              <a:rPr sz="2400" spc="-90" dirty="0">
                <a:solidFill>
                  <a:srgbClr val="CCAE79"/>
                </a:solidFill>
                <a:latin typeface="Times New Roman"/>
                <a:ea typeface="+mn-ea"/>
                <a:cs typeface="Times New Roman"/>
              </a:rPr>
              <a:t>e</a:t>
            </a:r>
            <a:r>
              <a:rPr sz="2400" spc="-50" dirty="0">
                <a:solidFill>
                  <a:srgbClr val="CCAE79"/>
                </a:solidFill>
                <a:latin typeface="Times New Roman"/>
                <a:ea typeface="+mn-ea"/>
                <a:cs typeface="Times New Roman"/>
              </a:rPr>
              <a:t>p</a:t>
            </a:r>
            <a:r>
              <a:rPr sz="2400" spc="60" dirty="0">
                <a:solidFill>
                  <a:srgbClr val="CCAE79"/>
                </a:solidFill>
                <a:latin typeface="Times New Roman"/>
                <a:ea typeface="+mn-ea"/>
                <a:cs typeface="Times New Roman"/>
              </a:rPr>
              <a:t>t</a:t>
            </a:r>
            <a:r>
              <a:rPr sz="2400" spc="20" dirty="0">
                <a:solidFill>
                  <a:srgbClr val="CCAE79"/>
                </a:solidFill>
                <a:latin typeface="Times New Roman"/>
                <a:ea typeface="+mn-ea"/>
                <a:cs typeface="Times New Roman"/>
              </a:rPr>
              <a:t>i</a:t>
            </a:r>
            <a:r>
              <a:rPr sz="2400" spc="-50" dirty="0">
                <a:solidFill>
                  <a:srgbClr val="CCAE79"/>
                </a:solidFill>
                <a:latin typeface="Times New Roman"/>
                <a:ea typeface="+mn-ea"/>
                <a:cs typeface="Times New Roman"/>
              </a:rPr>
              <a:t>o</a:t>
            </a:r>
            <a:r>
              <a:rPr sz="2400" spc="-40" dirty="0">
                <a:solidFill>
                  <a:srgbClr val="CCAE79"/>
                </a:solidFill>
                <a:latin typeface="Times New Roman"/>
                <a:ea typeface="+mn-ea"/>
                <a:cs typeface="Times New Roman"/>
              </a:rPr>
              <a:t>n</a:t>
            </a:r>
            <a:r>
              <a:rPr sz="2400" spc="-65"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f</a:t>
            </a:r>
            <a:r>
              <a:rPr sz="2400" spc="-10"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a:t>
            </a:r>
            <a:r>
              <a:rPr sz="2400" spc="-50" dirty="0">
                <a:solidFill>
                  <a:srgbClr val="CCAE79"/>
                </a:solidFill>
                <a:latin typeface="Times New Roman"/>
                <a:ea typeface="+mn-ea"/>
                <a:cs typeface="Times New Roman"/>
              </a:rPr>
              <a:t> </a:t>
            </a:r>
            <a:r>
              <a:rPr sz="2400" spc="-130" dirty="0">
                <a:solidFill>
                  <a:srgbClr val="CCAE79"/>
                </a:solidFill>
                <a:latin typeface="Times New Roman"/>
                <a:ea typeface="+mn-ea"/>
                <a:cs typeface="Times New Roman"/>
              </a:rPr>
              <a:t>D</a:t>
            </a:r>
            <a:r>
              <a:rPr sz="2400" spc="-95" dirty="0">
                <a:solidFill>
                  <a:srgbClr val="CCAE79"/>
                </a:solidFill>
                <a:latin typeface="Times New Roman"/>
                <a:ea typeface="+mn-ea"/>
                <a:cs typeface="Times New Roman"/>
              </a:rPr>
              <a:t>anc</a:t>
            </a:r>
            <a:r>
              <a:rPr sz="2400" spc="-90" dirty="0">
                <a:solidFill>
                  <a:srgbClr val="CCAE79"/>
                </a:solidFill>
                <a:latin typeface="Times New Roman"/>
                <a:ea typeface="+mn-ea"/>
                <a:cs typeface="Times New Roman"/>
              </a:rPr>
              <a:t>e</a:t>
            </a:r>
            <a:r>
              <a:rPr sz="2400" spc="-55" dirty="0">
                <a:solidFill>
                  <a:srgbClr val="CCAE79"/>
                </a:solidFill>
                <a:latin typeface="Times New Roman"/>
                <a:ea typeface="+mn-ea"/>
                <a:cs typeface="Times New Roman"/>
              </a:rPr>
              <a:t> </a:t>
            </a:r>
            <a:r>
              <a:rPr sz="2400" spc="-195" dirty="0">
                <a:solidFill>
                  <a:srgbClr val="CCAE79"/>
                </a:solidFill>
                <a:latin typeface="Times New Roman"/>
                <a:ea typeface="+mn-ea"/>
                <a:cs typeface="Times New Roman"/>
              </a:rPr>
              <a:t>F</a:t>
            </a:r>
            <a:r>
              <a:rPr sz="2400" spc="-90" dirty="0">
                <a:solidFill>
                  <a:srgbClr val="CCAE79"/>
                </a:solidFill>
                <a:latin typeface="Times New Roman"/>
                <a:ea typeface="+mn-ea"/>
                <a:cs typeface="Times New Roman"/>
              </a:rPr>
              <a:t>e</a:t>
            </a:r>
            <a:r>
              <a:rPr sz="2400" spc="-130" dirty="0">
                <a:solidFill>
                  <a:srgbClr val="CCAE79"/>
                </a:solidFill>
                <a:latin typeface="Times New Roman"/>
                <a:ea typeface="+mn-ea"/>
                <a:cs typeface="Times New Roman"/>
              </a:rPr>
              <a:t>s</a:t>
            </a:r>
            <a:r>
              <a:rPr sz="2400" spc="70" dirty="0">
                <a:solidFill>
                  <a:srgbClr val="CCAE79"/>
                </a:solidFill>
                <a:latin typeface="Times New Roman"/>
                <a:ea typeface="+mn-ea"/>
                <a:cs typeface="Times New Roman"/>
              </a:rPr>
              <a:t>t</a:t>
            </a:r>
            <a:r>
              <a:rPr sz="2400" spc="20" dirty="0">
                <a:solidFill>
                  <a:srgbClr val="CCAE79"/>
                </a:solidFill>
                <a:latin typeface="Times New Roman"/>
                <a:ea typeface="+mn-ea"/>
                <a:cs typeface="Times New Roman"/>
              </a:rPr>
              <a:t>i</a:t>
            </a:r>
            <a:r>
              <a:rPr sz="2400" spc="-60" dirty="0">
                <a:solidFill>
                  <a:srgbClr val="CCAE79"/>
                </a:solidFill>
                <a:latin typeface="Times New Roman"/>
                <a:ea typeface="+mn-ea"/>
                <a:cs typeface="Times New Roman"/>
              </a:rPr>
              <a:t>v</a:t>
            </a:r>
            <a:r>
              <a:rPr sz="2400" spc="-105" dirty="0">
                <a:solidFill>
                  <a:srgbClr val="CCAE79"/>
                </a:solidFill>
                <a:latin typeface="Times New Roman"/>
                <a:ea typeface="+mn-ea"/>
                <a:cs typeface="Times New Roman"/>
              </a:rPr>
              <a:t>a</a:t>
            </a:r>
            <a:r>
              <a:rPr sz="2400" spc="5" dirty="0">
                <a:solidFill>
                  <a:srgbClr val="CCAE79"/>
                </a:solidFill>
                <a:latin typeface="Times New Roman"/>
                <a:ea typeface="+mn-ea"/>
                <a:cs typeface="Times New Roman"/>
              </a:rPr>
              <a:t>l</a:t>
            </a:r>
            <a:endParaRPr sz="2400" dirty="0">
              <a:solidFill>
                <a:srgbClr val="CCAE79"/>
              </a:solidFill>
              <a:latin typeface="Times New Roman"/>
              <a:ea typeface="+mn-ea"/>
              <a:cs typeface="Times New Roman"/>
            </a:endParaRPr>
          </a:p>
          <a:p>
            <a:pPr fontAlgn="auto">
              <a:lnSpc>
                <a:spcPts val="1500"/>
              </a:lnSpc>
              <a:spcBef>
                <a:spcPts val="0"/>
              </a:spcBef>
              <a:spcAft>
                <a:spcPts val="0"/>
              </a:spcAft>
              <a:defRPr/>
            </a:pPr>
            <a:endParaRPr sz="2400" dirty="0">
              <a:solidFill>
                <a:srgbClr val="CCAE79"/>
              </a:solidFill>
              <a:latin typeface="Times New Roman"/>
              <a:ea typeface="+mn-ea"/>
              <a:cs typeface="Times New Roman"/>
            </a:endParaRPr>
          </a:p>
          <a:p>
            <a:pPr marL="12700" fontAlgn="auto">
              <a:spcBef>
                <a:spcPts val="0"/>
              </a:spcBef>
              <a:spcAft>
                <a:spcPts val="0"/>
              </a:spcAft>
              <a:defRPr/>
            </a:pPr>
            <a:r>
              <a:rPr sz="2400" spc="-275" dirty="0">
                <a:solidFill>
                  <a:srgbClr val="CCAE79"/>
                </a:solidFill>
                <a:latin typeface="Times New Roman"/>
                <a:ea typeface="+mn-ea"/>
                <a:cs typeface="Times New Roman"/>
              </a:rPr>
              <a:t>S</a:t>
            </a:r>
            <a:r>
              <a:rPr sz="2400" spc="-35" dirty="0">
                <a:solidFill>
                  <a:srgbClr val="CCAE79"/>
                </a:solidFill>
                <a:latin typeface="Times New Roman"/>
                <a:ea typeface="+mn-ea"/>
                <a:cs typeface="Times New Roman"/>
              </a:rPr>
              <a:t>p</a:t>
            </a:r>
            <a:r>
              <a:rPr sz="2400" spc="-90" dirty="0">
                <a:solidFill>
                  <a:srgbClr val="CCAE79"/>
                </a:solidFill>
                <a:latin typeface="Times New Roman"/>
                <a:ea typeface="+mn-ea"/>
                <a:cs typeface="Times New Roman"/>
              </a:rPr>
              <a:t>e</a:t>
            </a:r>
            <a:r>
              <a:rPr sz="2400" spc="-120" dirty="0">
                <a:solidFill>
                  <a:srgbClr val="CCAE79"/>
                </a:solidFill>
                <a:latin typeface="Times New Roman"/>
                <a:ea typeface="+mn-ea"/>
                <a:cs typeface="Times New Roman"/>
              </a:rPr>
              <a:t>c</a:t>
            </a:r>
            <a:r>
              <a:rPr sz="2400" spc="5" dirty="0">
                <a:solidFill>
                  <a:srgbClr val="CCAE79"/>
                </a:solidFill>
                <a:latin typeface="Times New Roman"/>
                <a:ea typeface="+mn-ea"/>
                <a:cs typeface="Times New Roman"/>
              </a:rPr>
              <a:t>i</a:t>
            </a:r>
            <a:r>
              <a:rPr sz="2400" spc="-105" dirty="0">
                <a:solidFill>
                  <a:srgbClr val="CCAE79"/>
                </a:solidFill>
                <a:latin typeface="Times New Roman"/>
                <a:ea typeface="+mn-ea"/>
                <a:cs typeface="Times New Roman"/>
              </a:rPr>
              <a:t>a</a:t>
            </a:r>
            <a:r>
              <a:rPr sz="2400" spc="5" dirty="0">
                <a:solidFill>
                  <a:srgbClr val="CCAE79"/>
                </a:solidFill>
                <a:latin typeface="Times New Roman"/>
                <a:ea typeface="+mn-ea"/>
                <a:cs typeface="Times New Roman"/>
              </a:rPr>
              <a:t>l</a:t>
            </a:r>
            <a:r>
              <a:rPr sz="2400" spc="-70" dirty="0">
                <a:solidFill>
                  <a:srgbClr val="CCAE79"/>
                </a:solidFill>
                <a:latin typeface="Times New Roman"/>
                <a:ea typeface="+mn-ea"/>
                <a:cs typeface="Times New Roman"/>
              </a:rPr>
              <a:t> </a:t>
            </a:r>
            <a:r>
              <a:rPr sz="2400" spc="60" dirty="0">
                <a:solidFill>
                  <a:srgbClr val="CCAE79"/>
                </a:solidFill>
                <a:latin typeface="Times New Roman"/>
                <a:ea typeface="+mn-ea"/>
                <a:cs typeface="Times New Roman"/>
              </a:rPr>
              <a:t>t</a:t>
            </a:r>
            <a:r>
              <a:rPr sz="2400" spc="-35" dirty="0">
                <a:solidFill>
                  <a:srgbClr val="CCAE79"/>
                </a:solidFill>
                <a:latin typeface="Times New Roman"/>
                <a:ea typeface="+mn-ea"/>
                <a:cs typeface="Times New Roman"/>
              </a:rPr>
              <a:t>h</a:t>
            </a:r>
            <a:r>
              <a:rPr sz="2400" spc="-85" dirty="0">
                <a:solidFill>
                  <a:srgbClr val="CCAE79"/>
                </a:solidFill>
                <a:latin typeface="Times New Roman"/>
                <a:ea typeface="+mn-ea"/>
                <a:cs typeface="Times New Roman"/>
              </a:rPr>
              <a:t>a</a:t>
            </a:r>
            <a:r>
              <a:rPr sz="2400" spc="-35" dirty="0">
                <a:solidFill>
                  <a:srgbClr val="CCAE79"/>
                </a:solidFill>
                <a:latin typeface="Times New Roman"/>
                <a:ea typeface="+mn-ea"/>
                <a:cs typeface="Times New Roman"/>
              </a:rPr>
              <a:t>n</a:t>
            </a:r>
            <a:r>
              <a:rPr sz="2400" spc="-85" dirty="0">
                <a:solidFill>
                  <a:srgbClr val="CCAE79"/>
                </a:solidFill>
                <a:latin typeface="Times New Roman"/>
                <a:ea typeface="+mn-ea"/>
                <a:cs typeface="Times New Roman"/>
              </a:rPr>
              <a:t>k</a:t>
            </a:r>
            <a:r>
              <a:rPr sz="2400" spc="-135" dirty="0">
                <a:solidFill>
                  <a:srgbClr val="CCAE79"/>
                </a:solidFill>
                <a:latin typeface="Times New Roman"/>
                <a:ea typeface="+mn-ea"/>
                <a:cs typeface="Times New Roman"/>
              </a:rPr>
              <a:t>s</a:t>
            </a:r>
            <a:r>
              <a:rPr sz="2400" spc="-60" dirty="0">
                <a:solidFill>
                  <a:srgbClr val="CCAE79"/>
                </a:solidFill>
                <a:latin typeface="Times New Roman"/>
                <a:ea typeface="+mn-ea"/>
                <a:cs typeface="Times New Roman"/>
              </a:rPr>
              <a:t> </a:t>
            </a:r>
            <a:r>
              <a:rPr sz="2400" spc="-70" dirty="0">
                <a:solidFill>
                  <a:srgbClr val="CCAE79"/>
                </a:solidFill>
                <a:latin typeface="Times New Roman"/>
                <a:ea typeface="+mn-ea"/>
                <a:cs typeface="Times New Roman"/>
              </a:rPr>
              <a:t>an</a:t>
            </a:r>
            <a:r>
              <a:rPr sz="2400" spc="-55" dirty="0">
                <a:solidFill>
                  <a:srgbClr val="CCAE79"/>
                </a:solidFill>
                <a:latin typeface="Times New Roman"/>
                <a:ea typeface="+mn-ea"/>
                <a:cs typeface="Times New Roman"/>
              </a:rPr>
              <a:t>d</a:t>
            </a:r>
            <a:r>
              <a:rPr sz="2400" spc="-75" dirty="0">
                <a:solidFill>
                  <a:srgbClr val="CCAE79"/>
                </a:solidFill>
                <a:latin typeface="Times New Roman"/>
                <a:ea typeface="+mn-ea"/>
                <a:cs typeface="Times New Roman"/>
              </a:rPr>
              <a:t> </a:t>
            </a:r>
            <a:r>
              <a:rPr sz="2400" spc="-95" dirty="0">
                <a:solidFill>
                  <a:srgbClr val="CCAE79"/>
                </a:solidFill>
                <a:latin typeface="Times New Roman"/>
                <a:ea typeface="+mn-ea"/>
                <a:cs typeface="Times New Roman"/>
              </a:rPr>
              <a:t>a</a:t>
            </a:r>
            <a:r>
              <a:rPr sz="2400" spc="-105" dirty="0">
                <a:solidFill>
                  <a:srgbClr val="CCAE79"/>
                </a:solidFill>
                <a:latin typeface="Times New Roman"/>
                <a:ea typeface="+mn-ea"/>
                <a:cs typeface="Times New Roman"/>
              </a:rPr>
              <a:t>c</a:t>
            </a:r>
            <a:r>
              <a:rPr sz="2400" spc="-85" dirty="0">
                <a:solidFill>
                  <a:srgbClr val="CCAE79"/>
                </a:solidFill>
                <a:latin typeface="Times New Roman"/>
                <a:ea typeface="+mn-ea"/>
                <a:cs typeface="Times New Roman"/>
              </a:rPr>
              <a:t>k</a:t>
            </a:r>
            <a:r>
              <a:rPr sz="2400" spc="-50" dirty="0">
                <a:solidFill>
                  <a:srgbClr val="CCAE79"/>
                </a:solidFill>
                <a:latin typeface="Times New Roman"/>
                <a:ea typeface="+mn-ea"/>
                <a:cs typeface="Times New Roman"/>
              </a:rPr>
              <a:t>n</a:t>
            </a:r>
            <a:r>
              <a:rPr sz="2400" spc="-45" dirty="0">
                <a:solidFill>
                  <a:srgbClr val="CCAE79"/>
                </a:solidFill>
                <a:latin typeface="Times New Roman"/>
                <a:ea typeface="+mn-ea"/>
                <a:cs typeface="Times New Roman"/>
              </a:rPr>
              <a:t>o</a:t>
            </a:r>
            <a:r>
              <a:rPr sz="2400" spc="-5" dirty="0">
                <a:solidFill>
                  <a:srgbClr val="CCAE79"/>
                </a:solidFill>
                <a:latin typeface="Times New Roman"/>
                <a:ea typeface="+mn-ea"/>
                <a:cs typeface="Times New Roman"/>
              </a:rPr>
              <a:t>w</a:t>
            </a:r>
            <a:r>
              <a:rPr sz="2400" spc="5" dirty="0">
                <a:solidFill>
                  <a:srgbClr val="CCAE79"/>
                </a:solidFill>
                <a:latin typeface="Times New Roman"/>
                <a:ea typeface="+mn-ea"/>
                <a:cs typeface="Times New Roman"/>
              </a:rPr>
              <a:t>l</a:t>
            </a:r>
            <a:r>
              <a:rPr sz="2400" spc="-90" dirty="0">
                <a:solidFill>
                  <a:srgbClr val="CCAE79"/>
                </a:solidFill>
                <a:latin typeface="Times New Roman"/>
                <a:ea typeface="+mn-ea"/>
                <a:cs typeface="Times New Roman"/>
              </a:rPr>
              <a:t>e</a:t>
            </a:r>
            <a:r>
              <a:rPr sz="2400" spc="-35" dirty="0">
                <a:solidFill>
                  <a:srgbClr val="CCAE79"/>
                </a:solidFill>
                <a:latin typeface="Times New Roman"/>
                <a:ea typeface="+mn-ea"/>
                <a:cs typeface="Times New Roman"/>
              </a:rPr>
              <a:t>d</a:t>
            </a:r>
            <a:r>
              <a:rPr sz="2400" spc="-110" dirty="0">
                <a:solidFill>
                  <a:srgbClr val="CCAE79"/>
                </a:solidFill>
                <a:latin typeface="Times New Roman"/>
                <a:ea typeface="+mn-ea"/>
                <a:cs typeface="Times New Roman"/>
              </a:rPr>
              <a:t>g</a:t>
            </a:r>
            <a:r>
              <a:rPr sz="2400" spc="-75" dirty="0">
                <a:solidFill>
                  <a:srgbClr val="CCAE79"/>
                </a:solidFill>
                <a:latin typeface="Times New Roman"/>
                <a:ea typeface="+mn-ea"/>
                <a:cs typeface="Times New Roman"/>
              </a:rPr>
              <a:t>e</a:t>
            </a:r>
            <a:r>
              <a:rPr sz="2400" spc="-70" dirty="0">
                <a:solidFill>
                  <a:srgbClr val="CCAE79"/>
                </a:solidFill>
                <a:latin typeface="Times New Roman"/>
                <a:ea typeface="+mn-ea"/>
                <a:cs typeface="Times New Roman"/>
              </a:rPr>
              <a:t>m</a:t>
            </a:r>
            <a:r>
              <a:rPr sz="2400" spc="-90" dirty="0">
                <a:solidFill>
                  <a:srgbClr val="CCAE79"/>
                </a:solidFill>
                <a:latin typeface="Times New Roman"/>
                <a:ea typeface="+mn-ea"/>
                <a:cs typeface="Times New Roman"/>
              </a:rPr>
              <a:t>e</a:t>
            </a:r>
            <a:r>
              <a:rPr sz="2400" spc="-35" dirty="0">
                <a:solidFill>
                  <a:srgbClr val="CCAE79"/>
                </a:solidFill>
                <a:latin typeface="Times New Roman"/>
                <a:ea typeface="+mn-ea"/>
                <a:cs typeface="Times New Roman"/>
              </a:rPr>
              <a:t>n</a:t>
            </a:r>
            <a:r>
              <a:rPr sz="2400" spc="60" dirty="0">
                <a:solidFill>
                  <a:srgbClr val="CCAE79"/>
                </a:solidFill>
                <a:latin typeface="Times New Roman"/>
                <a:ea typeface="+mn-ea"/>
                <a:cs typeface="Times New Roman"/>
              </a:rPr>
              <a:t>t</a:t>
            </a:r>
            <a:r>
              <a:rPr sz="2400" spc="-70"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f</a:t>
            </a:r>
            <a:r>
              <a:rPr sz="2400" spc="-20" dirty="0">
                <a:solidFill>
                  <a:srgbClr val="CCAE79"/>
                </a:solidFill>
                <a:latin typeface="Times New Roman"/>
                <a:ea typeface="+mn-ea"/>
                <a:cs typeface="Times New Roman"/>
              </a:rPr>
              <a:t>r</a:t>
            </a:r>
            <a:r>
              <a:rPr sz="2400" spc="-10"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m</a:t>
            </a:r>
            <a:r>
              <a:rPr sz="2400" spc="-9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t</a:t>
            </a:r>
            <a:r>
              <a:rPr sz="2400" spc="-10" dirty="0">
                <a:solidFill>
                  <a:srgbClr val="CCAE79"/>
                </a:solidFill>
                <a:latin typeface="Times New Roman"/>
                <a:ea typeface="+mn-ea"/>
                <a:cs typeface="Times New Roman"/>
              </a:rPr>
              <a:t>h</a:t>
            </a:r>
            <a:r>
              <a:rPr sz="2400" dirty="0">
                <a:solidFill>
                  <a:srgbClr val="CCAE79"/>
                </a:solidFill>
                <a:latin typeface="Times New Roman"/>
                <a:ea typeface="+mn-ea"/>
                <a:cs typeface="Times New Roman"/>
              </a:rPr>
              <a:t>e</a:t>
            </a:r>
            <a:r>
              <a:rPr sz="2400" spc="-105" dirty="0">
                <a:solidFill>
                  <a:srgbClr val="CCAE79"/>
                </a:solidFill>
                <a:latin typeface="Times New Roman"/>
                <a:ea typeface="+mn-ea"/>
                <a:cs typeface="Times New Roman"/>
              </a:rPr>
              <a:t> </a:t>
            </a:r>
            <a:r>
              <a:rPr sz="2400" spc="-50" dirty="0">
                <a:solidFill>
                  <a:srgbClr val="CCAE79"/>
                </a:solidFill>
                <a:latin typeface="Times New Roman"/>
                <a:ea typeface="+mn-ea"/>
                <a:cs typeface="Times New Roman"/>
              </a:rPr>
              <a:t>pod</a:t>
            </a:r>
            <a:r>
              <a:rPr sz="2400" spc="-35" dirty="0">
                <a:solidFill>
                  <a:srgbClr val="CCAE79"/>
                </a:solidFill>
                <a:latin typeface="Times New Roman"/>
                <a:ea typeface="+mn-ea"/>
                <a:cs typeface="Times New Roman"/>
              </a:rPr>
              <a:t>i</a:t>
            </a:r>
            <a:r>
              <a:rPr sz="2400" spc="-50" dirty="0">
                <a:solidFill>
                  <a:srgbClr val="CCAE79"/>
                </a:solidFill>
                <a:latin typeface="Times New Roman"/>
                <a:ea typeface="+mn-ea"/>
                <a:cs typeface="Times New Roman"/>
              </a:rPr>
              <a:t>u</a:t>
            </a:r>
            <a:r>
              <a:rPr sz="2400" spc="-60" dirty="0">
                <a:solidFill>
                  <a:srgbClr val="CCAE79"/>
                </a:solidFill>
                <a:latin typeface="Times New Roman"/>
                <a:ea typeface="+mn-ea"/>
                <a:cs typeface="Times New Roman"/>
              </a:rPr>
              <a:t>m</a:t>
            </a:r>
            <a:r>
              <a:rPr sz="2400" spc="-55" dirty="0">
                <a:solidFill>
                  <a:srgbClr val="CCAE79"/>
                </a:solidFill>
                <a:latin typeface="Times New Roman"/>
                <a:ea typeface="+mn-ea"/>
                <a:cs typeface="Times New Roman"/>
              </a:rPr>
              <a:t> </a:t>
            </a:r>
            <a:r>
              <a:rPr sz="2400" spc="25" dirty="0">
                <a:solidFill>
                  <a:srgbClr val="CCAE79"/>
                </a:solidFill>
                <a:latin typeface="Times New Roman"/>
                <a:ea typeface="+mn-ea"/>
                <a:cs typeface="Times New Roman"/>
              </a:rPr>
              <a:t>f</a:t>
            </a:r>
            <a:r>
              <a:rPr sz="2400" spc="-10"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a:t>
            </a:r>
            <a:r>
              <a:rPr sz="2400" spc="-50" dirty="0">
                <a:solidFill>
                  <a:srgbClr val="CCAE79"/>
                </a:solidFill>
                <a:latin typeface="Times New Roman"/>
                <a:ea typeface="+mn-ea"/>
                <a:cs typeface="Times New Roman"/>
              </a:rPr>
              <a:t> </a:t>
            </a:r>
            <a:r>
              <a:rPr sz="2400" spc="-90" dirty="0">
                <a:solidFill>
                  <a:srgbClr val="CCAE79"/>
                </a:solidFill>
                <a:latin typeface="Times New Roman"/>
                <a:ea typeface="+mn-ea"/>
                <a:cs typeface="Times New Roman"/>
              </a:rPr>
              <a:t>danc</a:t>
            </a:r>
            <a:r>
              <a:rPr sz="2400" spc="-75" dirty="0">
                <a:solidFill>
                  <a:srgbClr val="CCAE79"/>
                </a:solidFill>
                <a:latin typeface="Times New Roman"/>
                <a:ea typeface="+mn-ea"/>
                <a:cs typeface="Times New Roman"/>
              </a:rPr>
              <a:t>e</a:t>
            </a:r>
            <a:r>
              <a:rPr sz="2400" spc="-60" dirty="0">
                <a:solidFill>
                  <a:srgbClr val="CCAE79"/>
                </a:solidFill>
                <a:latin typeface="Times New Roman"/>
                <a:ea typeface="+mn-ea"/>
                <a:cs typeface="Times New Roman"/>
              </a:rPr>
              <a:t> </a:t>
            </a:r>
            <a:r>
              <a:rPr sz="2400" spc="-90" dirty="0">
                <a:solidFill>
                  <a:srgbClr val="CCAE79"/>
                </a:solidFill>
                <a:latin typeface="Times New Roman"/>
                <a:ea typeface="+mn-ea"/>
                <a:cs typeface="Times New Roman"/>
              </a:rPr>
              <a:t>e</a:t>
            </a:r>
            <a:r>
              <a:rPr sz="2400" spc="-60" dirty="0">
                <a:solidFill>
                  <a:srgbClr val="CCAE79"/>
                </a:solidFill>
                <a:latin typeface="Times New Roman"/>
                <a:ea typeface="+mn-ea"/>
                <a:cs typeface="Times New Roman"/>
              </a:rPr>
              <a:t>v</a:t>
            </a:r>
            <a:r>
              <a:rPr sz="2400" spc="-90" dirty="0">
                <a:solidFill>
                  <a:srgbClr val="CCAE79"/>
                </a:solidFill>
                <a:latin typeface="Times New Roman"/>
                <a:ea typeface="+mn-ea"/>
                <a:cs typeface="Times New Roman"/>
              </a:rPr>
              <a:t>e</a:t>
            </a:r>
            <a:r>
              <a:rPr sz="2400" spc="-50" dirty="0">
                <a:solidFill>
                  <a:srgbClr val="CCAE79"/>
                </a:solidFill>
                <a:latin typeface="Times New Roman"/>
                <a:ea typeface="+mn-ea"/>
                <a:cs typeface="Times New Roman"/>
              </a:rPr>
              <a:t>n</a:t>
            </a:r>
            <a:r>
              <a:rPr sz="2400" spc="60" dirty="0">
                <a:solidFill>
                  <a:srgbClr val="CCAE79"/>
                </a:solidFill>
                <a:latin typeface="Times New Roman"/>
                <a:ea typeface="+mn-ea"/>
                <a:cs typeface="Times New Roman"/>
              </a:rPr>
              <a:t>t</a:t>
            </a:r>
            <a:r>
              <a:rPr sz="2400" spc="-135" dirty="0">
                <a:solidFill>
                  <a:srgbClr val="CCAE79"/>
                </a:solidFill>
                <a:latin typeface="Times New Roman"/>
                <a:ea typeface="+mn-ea"/>
                <a:cs typeface="Times New Roman"/>
              </a:rPr>
              <a:t>s</a:t>
            </a:r>
            <a:endParaRPr sz="2400" dirty="0">
              <a:solidFill>
                <a:srgbClr val="CCAE79"/>
              </a:solidFill>
              <a:latin typeface="Times New Roman"/>
              <a:ea typeface="+mn-ea"/>
              <a:cs typeface="Times New Roman"/>
            </a:endParaRPr>
          </a:p>
        </p:txBody>
      </p:sp>
      <p:sp>
        <p:nvSpPr>
          <p:cNvPr id="7" name="object 7"/>
          <p:cNvSpPr txBox="1"/>
          <p:nvPr/>
        </p:nvSpPr>
        <p:spPr>
          <a:xfrm>
            <a:off x="1676400" y="8534400"/>
            <a:ext cx="2865120" cy="315595"/>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sz="2000" spc="-434" dirty="0">
                <a:solidFill>
                  <a:srgbClr val="A50020"/>
                </a:solidFill>
                <a:latin typeface="Times New Roman"/>
                <a:ea typeface="+mn-ea"/>
                <a:cs typeface="Times New Roman"/>
              </a:rPr>
              <a:t>S</a:t>
            </a:r>
            <a:r>
              <a:rPr sz="2000" spc="-65" dirty="0">
                <a:solidFill>
                  <a:srgbClr val="A50020"/>
                </a:solidFill>
                <a:latin typeface="Times New Roman"/>
                <a:ea typeface="+mn-ea"/>
                <a:cs typeface="Times New Roman"/>
              </a:rPr>
              <a:t>p</a:t>
            </a:r>
            <a:r>
              <a:rPr sz="2000" spc="-75" dirty="0">
                <a:solidFill>
                  <a:srgbClr val="A50020"/>
                </a:solidFill>
                <a:latin typeface="Times New Roman"/>
                <a:ea typeface="+mn-ea"/>
                <a:cs typeface="Times New Roman"/>
              </a:rPr>
              <a:t>o</a:t>
            </a:r>
            <a:r>
              <a:rPr sz="2000" spc="-65" dirty="0">
                <a:solidFill>
                  <a:srgbClr val="A50020"/>
                </a:solidFill>
                <a:latin typeface="Times New Roman"/>
                <a:ea typeface="+mn-ea"/>
                <a:cs typeface="Times New Roman"/>
              </a:rPr>
              <a:t>n</a:t>
            </a:r>
            <a:r>
              <a:rPr sz="2000" spc="-265" dirty="0">
                <a:solidFill>
                  <a:srgbClr val="A50020"/>
                </a:solidFill>
                <a:latin typeface="Times New Roman"/>
                <a:ea typeface="+mn-ea"/>
                <a:cs typeface="Times New Roman"/>
              </a:rPr>
              <a:t>s</a:t>
            </a:r>
            <a:r>
              <a:rPr sz="2000" spc="-75" dirty="0">
                <a:solidFill>
                  <a:srgbClr val="A50020"/>
                </a:solidFill>
                <a:latin typeface="Times New Roman"/>
                <a:ea typeface="+mn-ea"/>
                <a:cs typeface="Times New Roman"/>
              </a:rPr>
              <a:t>o</a:t>
            </a:r>
            <a:r>
              <a:rPr sz="2000" spc="20" dirty="0">
                <a:solidFill>
                  <a:srgbClr val="A50020"/>
                </a:solidFill>
                <a:latin typeface="Times New Roman"/>
                <a:ea typeface="+mn-ea"/>
                <a:cs typeface="Times New Roman"/>
              </a:rPr>
              <a:t>r</a:t>
            </a:r>
            <a:r>
              <a:rPr sz="2000" spc="-265" dirty="0">
                <a:solidFill>
                  <a:srgbClr val="A50020"/>
                </a:solidFill>
                <a:latin typeface="Times New Roman"/>
                <a:ea typeface="+mn-ea"/>
                <a:cs typeface="Times New Roman"/>
              </a:rPr>
              <a:t>s</a:t>
            </a:r>
            <a:r>
              <a:rPr sz="2000" spc="-65" dirty="0">
                <a:solidFill>
                  <a:srgbClr val="A50020"/>
                </a:solidFill>
                <a:latin typeface="Times New Roman"/>
                <a:ea typeface="+mn-ea"/>
                <a:cs typeface="Times New Roman"/>
              </a:rPr>
              <a:t>h</a:t>
            </a:r>
            <a:r>
              <a:rPr sz="2000" dirty="0">
                <a:solidFill>
                  <a:srgbClr val="A50020"/>
                </a:solidFill>
                <a:latin typeface="Times New Roman"/>
                <a:ea typeface="+mn-ea"/>
                <a:cs typeface="Times New Roman"/>
              </a:rPr>
              <a:t>i</a:t>
            </a:r>
            <a:r>
              <a:rPr sz="2000" spc="-70" dirty="0">
                <a:solidFill>
                  <a:srgbClr val="A50020"/>
                </a:solidFill>
                <a:latin typeface="Times New Roman"/>
                <a:ea typeface="+mn-ea"/>
                <a:cs typeface="Times New Roman"/>
              </a:rPr>
              <a:t>p</a:t>
            </a:r>
            <a:r>
              <a:rPr sz="2000" spc="-95" dirty="0">
                <a:solidFill>
                  <a:srgbClr val="A50020"/>
                </a:solidFill>
                <a:latin typeface="Times New Roman"/>
                <a:ea typeface="+mn-ea"/>
                <a:cs typeface="Times New Roman"/>
              </a:rPr>
              <a:t> </a:t>
            </a:r>
            <a:r>
              <a:rPr sz="2000" spc="-155" dirty="0">
                <a:solidFill>
                  <a:srgbClr val="A50020"/>
                </a:solidFill>
                <a:latin typeface="Times New Roman"/>
                <a:ea typeface="+mn-ea"/>
                <a:cs typeface="Times New Roman"/>
              </a:rPr>
              <a:t>V</a:t>
            </a:r>
            <a:r>
              <a:rPr sz="2000" spc="-140" dirty="0">
                <a:solidFill>
                  <a:srgbClr val="A50020"/>
                </a:solidFill>
                <a:latin typeface="Times New Roman"/>
                <a:ea typeface="+mn-ea"/>
                <a:cs typeface="Times New Roman"/>
              </a:rPr>
              <a:t>a</a:t>
            </a:r>
            <a:r>
              <a:rPr sz="2000" spc="-55" dirty="0">
                <a:solidFill>
                  <a:srgbClr val="A50020"/>
                </a:solidFill>
                <a:latin typeface="Times New Roman"/>
                <a:ea typeface="+mn-ea"/>
                <a:cs typeface="Times New Roman"/>
              </a:rPr>
              <a:t>l</a:t>
            </a:r>
            <a:r>
              <a:rPr sz="2000" spc="-130" dirty="0">
                <a:solidFill>
                  <a:srgbClr val="A50020"/>
                </a:solidFill>
                <a:latin typeface="Times New Roman"/>
                <a:ea typeface="+mn-ea"/>
                <a:cs typeface="Times New Roman"/>
              </a:rPr>
              <a:t>u</a:t>
            </a:r>
            <a:r>
              <a:rPr sz="2000" spc="-140" dirty="0">
                <a:solidFill>
                  <a:srgbClr val="A50020"/>
                </a:solidFill>
                <a:latin typeface="Times New Roman"/>
                <a:ea typeface="+mn-ea"/>
                <a:cs typeface="Times New Roman"/>
              </a:rPr>
              <a:t>e</a:t>
            </a:r>
            <a:r>
              <a:rPr sz="2000" spc="-70" dirty="0">
                <a:solidFill>
                  <a:srgbClr val="A50020"/>
                </a:solidFill>
                <a:latin typeface="Times New Roman"/>
                <a:ea typeface="+mn-ea"/>
                <a:cs typeface="Times New Roman"/>
              </a:rPr>
              <a:t>:</a:t>
            </a:r>
            <a:r>
              <a:rPr sz="2000" spc="-80" dirty="0">
                <a:solidFill>
                  <a:srgbClr val="A50020"/>
                </a:solidFill>
                <a:latin typeface="Times New Roman"/>
                <a:ea typeface="+mn-ea"/>
                <a:cs typeface="Times New Roman"/>
              </a:rPr>
              <a:t> </a:t>
            </a:r>
            <a:r>
              <a:rPr sz="2000" spc="-85" dirty="0">
                <a:solidFill>
                  <a:srgbClr val="A50020"/>
                </a:solidFill>
                <a:latin typeface="Times New Roman"/>
                <a:ea typeface="+mn-ea"/>
                <a:cs typeface="Times New Roman"/>
              </a:rPr>
              <a:t>$</a:t>
            </a:r>
            <a:r>
              <a:rPr sz="2000" spc="-125" dirty="0">
                <a:solidFill>
                  <a:srgbClr val="A50020"/>
                </a:solidFill>
                <a:latin typeface="Times New Roman"/>
                <a:ea typeface="+mn-ea"/>
                <a:cs typeface="Times New Roman"/>
              </a:rPr>
              <a:t>75</a:t>
            </a:r>
            <a:r>
              <a:rPr sz="2000" spc="-60" dirty="0">
                <a:solidFill>
                  <a:srgbClr val="A50020"/>
                </a:solidFill>
                <a:latin typeface="Times New Roman"/>
                <a:ea typeface="+mn-ea"/>
                <a:cs typeface="Times New Roman"/>
              </a:rPr>
              <a:t>,</a:t>
            </a:r>
            <a:r>
              <a:rPr sz="2000" spc="-125" dirty="0">
                <a:solidFill>
                  <a:srgbClr val="A50020"/>
                </a:solidFill>
                <a:latin typeface="Times New Roman"/>
                <a:ea typeface="+mn-ea"/>
                <a:cs typeface="Times New Roman"/>
              </a:rPr>
              <a:t>000</a:t>
            </a:r>
            <a:endParaRPr sz="2000" dirty="0">
              <a:latin typeface="Times New Roman"/>
              <a:ea typeface="+mn-ea"/>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object 2"/>
          <p:cNvSpPr>
            <a:spLocks/>
          </p:cNvSpPr>
          <p:nvPr/>
        </p:nvSpPr>
        <p:spPr bwMode="auto">
          <a:xfrm>
            <a:off x="182563" y="0"/>
            <a:ext cx="1300162" cy="10058400"/>
          </a:xfrm>
          <a:custGeom>
            <a:avLst/>
            <a:gdLst>
              <a:gd name="T0" fmla="*/ 0 w 1301115"/>
              <a:gd name="T1" fmla="*/ 10058400 h 10057765"/>
              <a:gd name="T2" fmla="*/ 1300174 w 1301115"/>
              <a:gd name="T3" fmla="*/ 10058400 h 10057765"/>
              <a:gd name="T4" fmla="*/ 1300174 w 1301115"/>
              <a:gd name="T5" fmla="*/ 0 h 10057765"/>
              <a:gd name="T6" fmla="*/ 0 w 1301115"/>
              <a:gd name="T7" fmla="*/ 0 h 10057765"/>
              <a:gd name="T8" fmla="*/ 0 w 1301115"/>
              <a:gd name="T9" fmla="*/ 10058400 h 100577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1115" h="10057765">
                <a:moveTo>
                  <a:pt x="0" y="10057765"/>
                </a:moveTo>
                <a:lnTo>
                  <a:pt x="1301127" y="10057765"/>
                </a:lnTo>
                <a:lnTo>
                  <a:pt x="1301127" y="0"/>
                </a:lnTo>
                <a:lnTo>
                  <a:pt x="0" y="0"/>
                </a:lnTo>
                <a:lnTo>
                  <a:pt x="0" y="100577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1506" name="object 3"/>
          <p:cNvSpPr>
            <a:spLocks/>
          </p:cNvSpPr>
          <p:nvPr/>
        </p:nvSpPr>
        <p:spPr bwMode="auto">
          <a:xfrm>
            <a:off x="182563" y="0"/>
            <a:ext cx="1300162" cy="10058400"/>
          </a:xfrm>
          <a:custGeom>
            <a:avLst/>
            <a:gdLst>
              <a:gd name="T0" fmla="*/ 0 w 1301115"/>
              <a:gd name="T1" fmla="*/ 10058400 h 10057765"/>
              <a:gd name="T2" fmla="*/ 1300162 w 1301115"/>
              <a:gd name="T3" fmla="*/ 10058400 h 10057765"/>
              <a:gd name="T4" fmla="*/ 1300162 w 1301115"/>
              <a:gd name="T5" fmla="*/ 0 h 10057765"/>
              <a:gd name="T6" fmla="*/ 0 w 1301115"/>
              <a:gd name="T7" fmla="*/ 0 h 10057765"/>
              <a:gd name="T8" fmla="*/ 0 w 1301115"/>
              <a:gd name="T9" fmla="*/ 10058400 h 100577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1115" h="10057765">
                <a:moveTo>
                  <a:pt x="0" y="10057765"/>
                </a:moveTo>
                <a:lnTo>
                  <a:pt x="1301115" y="10057765"/>
                </a:lnTo>
                <a:lnTo>
                  <a:pt x="1301115" y="0"/>
                </a:lnTo>
                <a:lnTo>
                  <a:pt x="0" y="0"/>
                </a:lnTo>
                <a:lnTo>
                  <a:pt x="0" y="1005776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1507" name="object 4"/>
          <p:cNvSpPr>
            <a:spLocks noChangeArrowheads="1"/>
          </p:cNvSpPr>
          <p:nvPr/>
        </p:nvSpPr>
        <p:spPr bwMode="auto">
          <a:xfrm>
            <a:off x="190500" y="576263"/>
            <a:ext cx="1290638" cy="12906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5" name="object 5"/>
          <p:cNvSpPr txBox="1">
            <a:spLocks noGrp="1"/>
          </p:cNvSpPr>
          <p:nvPr>
            <p:ph type="title"/>
          </p:nvPr>
        </p:nvSpPr>
        <p:spPr>
          <a:xfrm>
            <a:off x="381000" y="838200"/>
            <a:ext cx="9446405" cy="871521"/>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tIns="192532" rtlCol="0">
            <a:scene3d>
              <a:camera prst="obliqueTopLeft"/>
              <a:lightRig rig="threePt" dir="t"/>
            </a:scene3d>
          </a:bodyPr>
          <a:lstStyle/>
          <a:p>
            <a:pPr marL="1064260" eaLnBrk="1" fontAlgn="auto" hangingPunct="1">
              <a:spcBef>
                <a:spcPts val="0"/>
              </a:spcBef>
              <a:spcAft>
                <a:spcPts val="0"/>
              </a:spcAft>
              <a:defRPr/>
            </a:pPr>
            <a:r>
              <a:rPr sz="4400" b="0" spc="-595" dirty="0">
                <a:solidFill>
                  <a:srgbClr val="3366FF"/>
                </a:solidFill>
                <a:latin typeface="Times New Roman"/>
                <a:ea typeface="+mj-ea"/>
                <a:cs typeface="Times New Roman"/>
              </a:rPr>
              <a:t>S</a:t>
            </a:r>
            <a:r>
              <a:rPr sz="4400" b="0" spc="-229" dirty="0">
                <a:solidFill>
                  <a:srgbClr val="3366FF"/>
                </a:solidFill>
                <a:latin typeface="Times New Roman"/>
                <a:ea typeface="+mj-ea"/>
                <a:cs typeface="Times New Roman"/>
              </a:rPr>
              <a:t>a</a:t>
            </a:r>
            <a:r>
              <a:rPr sz="4400" b="0" spc="-120" dirty="0">
                <a:solidFill>
                  <a:srgbClr val="3366FF"/>
                </a:solidFill>
                <a:latin typeface="Times New Roman"/>
                <a:ea typeface="+mj-ea"/>
                <a:cs typeface="Times New Roman"/>
              </a:rPr>
              <a:t>pp</a:t>
            </a:r>
            <a:r>
              <a:rPr sz="4400" b="0" spc="-130" dirty="0">
                <a:solidFill>
                  <a:srgbClr val="3366FF"/>
                </a:solidFill>
                <a:latin typeface="Times New Roman"/>
                <a:ea typeface="+mj-ea"/>
                <a:cs typeface="Times New Roman"/>
              </a:rPr>
              <a:t>h</a:t>
            </a:r>
            <a:r>
              <a:rPr sz="4400" b="0" spc="15" dirty="0">
                <a:solidFill>
                  <a:srgbClr val="3366FF"/>
                </a:solidFill>
                <a:latin typeface="Times New Roman"/>
                <a:ea typeface="+mj-ea"/>
                <a:cs typeface="Times New Roman"/>
              </a:rPr>
              <a:t>i</a:t>
            </a:r>
            <a:r>
              <a:rPr sz="4400" b="0" spc="25" dirty="0">
                <a:solidFill>
                  <a:srgbClr val="3366FF"/>
                </a:solidFill>
                <a:latin typeface="Times New Roman"/>
                <a:ea typeface="+mj-ea"/>
                <a:cs typeface="Times New Roman"/>
              </a:rPr>
              <a:t>r</a:t>
            </a:r>
            <a:r>
              <a:rPr sz="4400" b="0" spc="-190" dirty="0">
                <a:solidFill>
                  <a:srgbClr val="3366FF"/>
                </a:solidFill>
                <a:latin typeface="Times New Roman"/>
                <a:ea typeface="+mj-ea"/>
                <a:cs typeface="Times New Roman"/>
              </a:rPr>
              <a:t>e</a:t>
            </a:r>
            <a:r>
              <a:rPr sz="4400" b="0" spc="-160" dirty="0">
                <a:solidFill>
                  <a:srgbClr val="3366FF"/>
                </a:solidFill>
                <a:latin typeface="Times New Roman"/>
                <a:ea typeface="+mj-ea"/>
                <a:cs typeface="Times New Roman"/>
              </a:rPr>
              <a:t> </a:t>
            </a:r>
            <a:r>
              <a:rPr sz="4400" b="0" spc="-580" dirty="0" smtClean="0">
                <a:solidFill>
                  <a:srgbClr val="3366FF"/>
                </a:solidFill>
                <a:latin typeface="Times New Roman"/>
                <a:ea typeface="+mj-ea"/>
                <a:cs typeface="Times New Roman"/>
              </a:rPr>
              <a:t>S</a:t>
            </a:r>
            <a:r>
              <a:rPr sz="4400" b="0" spc="-114" dirty="0" smtClean="0">
                <a:solidFill>
                  <a:srgbClr val="3366FF"/>
                </a:solidFill>
                <a:latin typeface="Times New Roman"/>
                <a:ea typeface="+mj-ea"/>
                <a:cs typeface="Times New Roman"/>
              </a:rPr>
              <a:t>p</a:t>
            </a:r>
            <a:r>
              <a:rPr sz="4400" b="0" spc="-95" dirty="0" smtClean="0">
                <a:solidFill>
                  <a:srgbClr val="3366FF"/>
                </a:solidFill>
                <a:latin typeface="Times New Roman"/>
                <a:ea typeface="+mj-ea"/>
                <a:cs typeface="Times New Roman"/>
              </a:rPr>
              <a:t>o</a:t>
            </a:r>
            <a:r>
              <a:rPr sz="4400" b="0" spc="-114" dirty="0" smtClean="0">
                <a:solidFill>
                  <a:srgbClr val="3366FF"/>
                </a:solidFill>
                <a:latin typeface="Times New Roman"/>
                <a:ea typeface="+mj-ea"/>
                <a:cs typeface="Times New Roman"/>
              </a:rPr>
              <a:t>n</a:t>
            </a:r>
            <a:r>
              <a:rPr sz="4400" b="0" spc="-300" dirty="0" smtClean="0">
                <a:solidFill>
                  <a:srgbClr val="3366FF"/>
                </a:solidFill>
                <a:latin typeface="Times New Roman"/>
                <a:ea typeface="+mj-ea"/>
                <a:cs typeface="Times New Roman"/>
              </a:rPr>
              <a:t>s</a:t>
            </a:r>
            <a:r>
              <a:rPr sz="4400" b="0" spc="-105" dirty="0" smtClean="0">
                <a:solidFill>
                  <a:srgbClr val="3366FF"/>
                </a:solidFill>
                <a:latin typeface="Times New Roman"/>
                <a:ea typeface="+mj-ea"/>
                <a:cs typeface="Times New Roman"/>
              </a:rPr>
              <a:t>o</a:t>
            </a:r>
            <a:r>
              <a:rPr sz="4400" b="0" spc="25" dirty="0" smtClean="0">
                <a:solidFill>
                  <a:srgbClr val="3366FF"/>
                </a:solidFill>
                <a:latin typeface="Times New Roman"/>
                <a:ea typeface="+mj-ea"/>
                <a:cs typeface="Times New Roman"/>
              </a:rPr>
              <a:t>r</a:t>
            </a:r>
            <a:r>
              <a:rPr lang="en-US" sz="4400" dirty="0">
                <a:solidFill>
                  <a:srgbClr val="3366FF"/>
                </a:solidFill>
                <a:latin typeface="Times New Roman"/>
                <a:ea typeface="+mj-ea"/>
                <a:cs typeface="Times New Roman"/>
              </a:rPr>
              <a:t> </a:t>
            </a:r>
            <a:r>
              <a:rPr sz="4400" b="0" spc="-90" dirty="0" smtClean="0">
                <a:solidFill>
                  <a:srgbClr val="3366FF"/>
                </a:solidFill>
                <a:latin typeface="Times New Roman"/>
                <a:ea typeface="+mj-ea"/>
                <a:cs typeface="Times New Roman"/>
              </a:rPr>
              <a:t>(</a:t>
            </a:r>
            <a:r>
              <a:rPr sz="4400" b="0" spc="-380" dirty="0">
                <a:solidFill>
                  <a:srgbClr val="3366FF"/>
                </a:solidFill>
                <a:latin typeface="Times New Roman"/>
                <a:ea typeface="+mj-ea"/>
                <a:cs typeface="Times New Roman"/>
              </a:rPr>
              <a:t>P</a:t>
            </a:r>
            <a:r>
              <a:rPr sz="4400" b="0" spc="25" dirty="0">
                <a:solidFill>
                  <a:srgbClr val="3366FF"/>
                </a:solidFill>
                <a:latin typeface="Times New Roman"/>
                <a:ea typeface="+mj-ea"/>
                <a:cs typeface="Times New Roman"/>
              </a:rPr>
              <a:t>r</a:t>
            </a:r>
            <a:r>
              <a:rPr sz="4400" b="0" spc="-165" dirty="0">
                <a:solidFill>
                  <a:srgbClr val="3366FF"/>
                </a:solidFill>
                <a:latin typeface="Times New Roman"/>
                <a:ea typeface="+mj-ea"/>
                <a:cs typeface="Times New Roman"/>
              </a:rPr>
              <a:t>e</a:t>
            </a:r>
            <a:r>
              <a:rPr sz="4400" b="0" spc="-280" dirty="0">
                <a:solidFill>
                  <a:srgbClr val="3366FF"/>
                </a:solidFill>
                <a:latin typeface="Times New Roman"/>
                <a:ea typeface="+mj-ea"/>
                <a:cs typeface="Times New Roman"/>
              </a:rPr>
              <a:t>s</a:t>
            </a:r>
            <a:r>
              <a:rPr sz="4400" b="0" spc="-155" dirty="0">
                <a:solidFill>
                  <a:srgbClr val="3366FF"/>
                </a:solidFill>
                <a:latin typeface="Times New Roman"/>
                <a:ea typeface="+mj-ea"/>
                <a:cs typeface="Times New Roman"/>
              </a:rPr>
              <a:t>e</a:t>
            </a:r>
            <a:r>
              <a:rPr sz="4400" b="0" spc="-114" dirty="0">
                <a:solidFill>
                  <a:srgbClr val="3366FF"/>
                </a:solidFill>
                <a:latin typeface="Times New Roman"/>
                <a:ea typeface="+mj-ea"/>
                <a:cs typeface="Times New Roman"/>
              </a:rPr>
              <a:t>n</a:t>
            </a:r>
            <a:r>
              <a:rPr sz="4400" b="0" spc="145" dirty="0">
                <a:solidFill>
                  <a:srgbClr val="3366FF"/>
                </a:solidFill>
                <a:latin typeface="Times New Roman"/>
                <a:ea typeface="+mj-ea"/>
                <a:cs typeface="Times New Roman"/>
              </a:rPr>
              <a:t>t</a:t>
            </a:r>
            <a:r>
              <a:rPr sz="4400" b="0" spc="15" dirty="0">
                <a:solidFill>
                  <a:srgbClr val="3366FF"/>
                </a:solidFill>
                <a:latin typeface="Times New Roman"/>
                <a:ea typeface="+mj-ea"/>
                <a:cs typeface="Times New Roman"/>
              </a:rPr>
              <a:t>i</a:t>
            </a:r>
            <a:r>
              <a:rPr sz="4400" b="0" spc="-90" dirty="0">
                <a:solidFill>
                  <a:srgbClr val="3366FF"/>
                </a:solidFill>
                <a:latin typeface="Times New Roman"/>
                <a:ea typeface="+mj-ea"/>
                <a:cs typeface="Times New Roman"/>
              </a:rPr>
              <a:t>n</a:t>
            </a:r>
            <a:r>
              <a:rPr sz="4400" b="0" spc="-245" dirty="0">
                <a:solidFill>
                  <a:srgbClr val="3366FF"/>
                </a:solidFill>
                <a:latin typeface="Times New Roman"/>
                <a:ea typeface="+mj-ea"/>
                <a:cs typeface="Times New Roman"/>
              </a:rPr>
              <a:t>g</a:t>
            </a:r>
            <a:r>
              <a:rPr sz="4400" b="0" spc="-110" dirty="0">
                <a:solidFill>
                  <a:srgbClr val="3366FF"/>
                </a:solidFill>
                <a:latin typeface="Times New Roman"/>
                <a:ea typeface="+mj-ea"/>
                <a:cs typeface="Times New Roman"/>
              </a:rPr>
              <a:t> </a:t>
            </a:r>
            <a:r>
              <a:rPr sz="4400" b="0" spc="-550" dirty="0">
                <a:solidFill>
                  <a:srgbClr val="3366FF"/>
                </a:solidFill>
                <a:latin typeface="Times New Roman"/>
                <a:ea typeface="+mj-ea"/>
                <a:cs typeface="Times New Roman"/>
              </a:rPr>
              <a:t>S</a:t>
            </a:r>
            <a:r>
              <a:rPr sz="4400" b="0" spc="-90" dirty="0">
                <a:solidFill>
                  <a:srgbClr val="3366FF"/>
                </a:solidFill>
                <a:latin typeface="Times New Roman"/>
                <a:ea typeface="+mj-ea"/>
                <a:cs typeface="Times New Roman"/>
              </a:rPr>
              <a:t>p</a:t>
            </a:r>
            <a:r>
              <a:rPr sz="4400" b="0" spc="-114" dirty="0">
                <a:solidFill>
                  <a:srgbClr val="3366FF"/>
                </a:solidFill>
                <a:latin typeface="Times New Roman"/>
                <a:ea typeface="+mj-ea"/>
                <a:cs typeface="Times New Roman"/>
              </a:rPr>
              <a:t>o</a:t>
            </a:r>
            <a:r>
              <a:rPr sz="4400" b="0" spc="-90" dirty="0">
                <a:solidFill>
                  <a:srgbClr val="3366FF"/>
                </a:solidFill>
                <a:latin typeface="Times New Roman"/>
                <a:ea typeface="+mj-ea"/>
                <a:cs typeface="Times New Roman"/>
              </a:rPr>
              <a:t>n</a:t>
            </a:r>
            <a:r>
              <a:rPr sz="4400" b="0" spc="-280" dirty="0">
                <a:solidFill>
                  <a:srgbClr val="3366FF"/>
                </a:solidFill>
                <a:latin typeface="Times New Roman"/>
                <a:ea typeface="+mj-ea"/>
                <a:cs typeface="Times New Roman"/>
              </a:rPr>
              <a:t>s</a:t>
            </a:r>
            <a:r>
              <a:rPr sz="4400" b="0" spc="-100" dirty="0">
                <a:solidFill>
                  <a:srgbClr val="3366FF"/>
                </a:solidFill>
                <a:latin typeface="Times New Roman"/>
                <a:ea typeface="+mj-ea"/>
                <a:cs typeface="Times New Roman"/>
              </a:rPr>
              <a:t>o</a:t>
            </a:r>
            <a:r>
              <a:rPr sz="4400" b="0" spc="25" dirty="0">
                <a:solidFill>
                  <a:srgbClr val="3366FF"/>
                </a:solidFill>
                <a:latin typeface="Times New Roman"/>
                <a:ea typeface="+mj-ea"/>
                <a:cs typeface="Times New Roman"/>
              </a:rPr>
              <a:t>r</a:t>
            </a:r>
            <a:r>
              <a:rPr sz="4400" b="0" spc="-75" dirty="0">
                <a:solidFill>
                  <a:srgbClr val="3366FF"/>
                </a:solidFill>
                <a:latin typeface="Times New Roman"/>
                <a:ea typeface="+mj-ea"/>
                <a:cs typeface="Times New Roman"/>
              </a:rPr>
              <a:t>)</a:t>
            </a:r>
            <a:endParaRPr sz="4400" dirty="0">
              <a:solidFill>
                <a:srgbClr val="3366FF"/>
              </a:solidFill>
              <a:latin typeface="Times New Roman"/>
              <a:ea typeface="+mj-ea"/>
              <a:cs typeface="Times New Roman"/>
            </a:endParaRPr>
          </a:p>
        </p:txBody>
      </p:sp>
      <p:sp>
        <p:nvSpPr>
          <p:cNvPr id="6" name="object 6"/>
          <p:cNvSpPr txBox="1"/>
          <p:nvPr/>
        </p:nvSpPr>
        <p:spPr>
          <a:xfrm>
            <a:off x="838200" y="2079752"/>
            <a:ext cx="8991600" cy="6987323"/>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sz="2000" spc="-105" dirty="0">
                <a:solidFill>
                  <a:srgbClr val="CCAE79"/>
                </a:solidFill>
                <a:latin typeface="Times New Roman"/>
                <a:ea typeface="+mn-ea"/>
                <a:cs typeface="Times New Roman"/>
              </a:rPr>
              <a:t>A</a:t>
            </a:r>
            <a:r>
              <a:rPr sz="2000" spc="-45" dirty="0">
                <a:solidFill>
                  <a:srgbClr val="CCAE79"/>
                </a:solidFill>
                <a:latin typeface="Times New Roman"/>
                <a:ea typeface="+mn-ea"/>
                <a:cs typeface="Times New Roman"/>
              </a:rPr>
              <a:t>d</a:t>
            </a:r>
            <a:r>
              <a:rPr sz="2000" spc="-60" dirty="0">
                <a:solidFill>
                  <a:srgbClr val="CCAE79"/>
                </a:solidFill>
                <a:latin typeface="Times New Roman"/>
                <a:ea typeface="+mn-ea"/>
                <a:cs typeface="Times New Roman"/>
              </a:rPr>
              <a:t>v</a:t>
            </a:r>
            <a:r>
              <a:rPr sz="2000" spc="-95"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r</a:t>
            </a:r>
            <a:r>
              <a:rPr sz="2000" spc="100" dirty="0">
                <a:solidFill>
                  <a:srgbClr val="CCAE79"/>
                </a:solidFill>
                <a:latin typeface="Times New Roman"/>
                <a:ea typeface="+mn-ea"/>
                <a:cs typeface="Times New Roman"/>
              </a:rPr>
              <a:t>t</a:t>
            </a:r>
            <a:r>
              <a:rPr sz="2000" spc="20" dirty="0">
                <a:solidFill>
                  <a:srgbClr val="CCAE79"/>
                </a:solidFill>
                <a:latin typeface="Times New Roman"/>
                <a:ea typeface="+mn-ea"/>
                <a:cs typeface="Times New Roman"/>
              </a:rPr>
              <a:t>i</a:t>
            </a:r>
            <a:r>
              <a:rPr sz="2000" spc="-170" dirty="0">
                <a:solidFill>
                  <a:srgbClr val="CCAE79"/>
                </a:solidFill>
                <a:latin typeface="Times New Roman"/>
                <a:ea typeface="+mn-ea"/>
                <a:cs typeface="Times New Roman"/>
              </a:rPr>
              <a:t>s</a:t>
            </a:r>
            <a:r>
              <a:rPr sz="2000" spc="-114" dirty="0">
                <a:solidFill>
                  <a:srgbClr val="CCAE79"/>
                </a:solidFill>
                <a:latin typeface="Times New Roman"/>
                <a:ea typeface="+mn-ea"/>
                <a:cs typeface="Times New Roman"/>
              </a:rPr>
              <a:t>e</a:t>
            </a:r>
            <a:r>
              <a:rPr sz="2000" spc="-55" dirty="0">
                <a:solidFill>
                  <a:srgbClr val="CCAE79"/>
                </a:solidFill>
                <a:latin typeface="Times New Roman"/>
                <a:ea typeface="+mn-ea"/>
                <a:cs typeface="Times New Roman"/>
              </a:rPr>
              <a:t>m</a:t>
            </a:r>
            <a:r>
              <a:rPr sz="2000" spc="-95" dirty="0">
                <a:solidFill>
                  <a:srgbClr val="CCAE79"/>
                </a:solidFill>
                <a:latin typeface="Times New Roman"/>
                <a:ea typeface="+mn-ea"/>
                <a:cs typeface="Times New Roman"/>
              </a:rPr>
              <a:t>e</a:t>
            </a:r>
            <a:r>
              <a:rPr sz="2000" spc="-45" dirty="0">
                <a:solidFill>
                  <a:srgbClr val="CCAE79"/>
                </a:solidFill>
                <a:latin typeface="Times New Roman"/>
                <a:ea typeface="+mn-ea"/>
                <a:cs typeface="Times New Roman"/>
              </a:rPr>
              <a:t>n</a:t>
            </a:r>
            <a:r>
              <a:rPr sz="2000" spc="100" dirty="0">
                <a:solidFill>
                  <a:srgbClr val="CCAE79"/>
                </a:solidFill>
                <a:latin typeface="Times New Roman"/>
                <a:ea typeface="+mn-ea"/>
                <a:cs typeface="Times New Roman"/>
              </a:rPr>
              <a:t>t</a:t>
            </a:r>
            <a:endParaRPr sz="2000" dirty="0">
              <a:solidFill>
                <a:srgbClr val="CCAE79"/>
              </a:solidFill>
              <a:latin typeface="Times New Roman"/>
              <a:ea typeface="+mn-ea"/>
              <a:cs typeface="Times New Roman"/>
            </a:endParaRPr>
          </a:p>
          <a:p>
            <a:pPr marL="12700" fontAlgn="auto">
              <a:spcBef>
                <a:spcPts val="75"/>
              </a:spcBef>
              <a:spcAft>
                <a:spcPts val="0"/>
              </a:spcAft>
              <a:defRPr/>
            </a:pPr>
            <a:r>
              <a:rPr sz="2000" spc="-125" dirty="0">
                <a:solidFill>
                  <a:srgbClr val="CCAE79"/>
                </a:solidFill>
                <a:latin typeface="Times New Roman"/>
                <a:ea typeface="+mn-ea"/>
                <a:cs typeface="Times New Roman"/>
              </a:rPr>
              <a:t>B</a:t>
            </a:r>
            <a:r>
              <a:rPr sz="2000" spc="-95" dirty="0">
                <a:solidFill>
                  <a:srgbClr val="CCAE79"/>
                </a:solidFill>
                <a:latin typeface="Times New Roman"/>
                <a:ea typeface="+mn-ea"/>
                <a:cs typeface="Times New Roman"/>
              </a:rPr>
              <a:t>ac</a:t>
            </a:r>
            <a:r>
              <a:rPr sz="2000" spc="-80" dirty="0">
                <a:solidFill>
                  <a:srgbClr val="CCAE79"/>
                </a:solidFill>
                <a:latin typeface="Times New Roman"/>
                <a:ea typeface="+mn-ea"/>
                <a:cs typeface="Times New Roman"/>
              </a:rPr>
              <a:t>k</a:t>
            </a:r>
            <a:r>
              <a:rPr sz="2000" spc="-130" dirty="0">
                <a:solidFill>
                  <a:srgbClr val="CCAE79"/>
                </a:solidFill>
                <a:latin typeface="Times New Roman"/>
                <a:ea typeface="+mn-ea"/>
                <a:cs typeface="Times New Roman"/>
              </a:rPr>
              <a:t> </a:t>
            </a:r>
            <a:r>
              <a:rPr sz="2000" spc="-40" dirty="0">
                <a:solidFill>
                  <a:srgbClr val="CCAE79"/>
                </a:solidFill>
                <a:latin typeface="Times New Roman"/>
                <a:ea typeface="+mn-ea"/>
                <a:cs typeface="Times New Roman"/>
              </a:rPr>
              <a:t>I</a:t>
            </a:r>
            <a:r>
              <a:rPr sz="2000" spc="-100" dirty="0">
                <a:solidFill>
                  <a:srgbClr val="CCAE79"/>
                </a:solidFill>
                <a:latin typeface="Times New Roman"/>
                <a:ea typeface="+mn-ea"/>
                <a:cs typeface="Times New Roman"/>
              </a:rPr>
              <a:t>n</a:t>
            </a:r>
            <a:r>
              <a:rPr sz="2000" spc="-80" dirty="0">
                <a:solidFill>
                  <a:srgbClr val="CCAE79"/>
                </a:solidFill>
                <a:latin typeface="Times New Roman"/>
                <a:ea typeface="+mn-ea"/>
                <a:cs typeface="Times New Roman"/>
              </a:rPr>
              <a:t>s</a:t>
            </a:r>
            <a:r>
              <a:rPr sz="2000" spc="-55" dirty="0">
                <a:solidFill>
                  <a:srgbClr val="CCAE79"/>
                </a:solidFill>
                <a:latin typeface="Times New Roman"/>
                <a:ea typeface="+mn-ea"/>
                <a:cs typeface="Times New Roman"/>
              </a:rPr>
              <a:t>i</a:t>
            </a:r>
            <a:r>
              <a:rPr sz="2000" spc="-100" dirty="0">
                <a:solidFill>
                  <a:srgbClr val="CCAE79"/>
                </a:solidFill>
                <a:latin typeface="Times New Roman"/>
                <a:ea typeface="+mn-ea"/>
                <a:cs typeface="Times New Roman"/>
              </a:rPr>
              <a:t>d</a:t>
            </a:r>
            <a:r>
              <a:rPr sz="2000" spc="-90" dirty="0">
                <a:solidFill>
                  <a:srgbClr val="CCAE79"/>
                </a:solidFill>
                <a:latin typeface="Times New Roman"/>
                <a:ea typeface="+mn-ea"/>
                <a:cs typeface="Times New Roman"/>
              </a:rPr>
              <a:t>e</a:t>
            </a:r>
            <a:r>
              <a:rPr sz="2000" spc="40" dirty="0">
                <a:solidFill>
                  <a:srgbClr val="CCAE79"/>
                </a:solidFill>
                <a:latin typeface="Times New Roman"/>
                <a:ea typeface="+mn-ea"/>
                <a:cs typeface="Times New Roman"/>
              </a:rPr>
              <a:t> </a:t>
            </a:r>
            <a:r>
              <a:rPr sz="2000" spc="-110" dirty="0">
                <a:solidFill>
                  <a:srgbClr val="CCAE79"/>
                </a:solidFill>
                <a:latin typeface="Times New Roman"/>
                <a:ea typeface="+mn-ea"/>
                <a:cs typeface="Times New Roman"/>
              </a:rPr>
              <a:t>C</a:t>
            </a:r>
            <a:r>
              <a:rPr sz="2000" spc="-114" dirty="0">
                <a:solidFill>
                  <a:srgbClr val="CCAE79"/>
                </a:solidFill>
                <a:latin typeface="Times New Roman"/>
                <a:ea typeface="+mn-ea"/>
                <a:cs typeface="Times New Roman"/>
              </a:rPr>
              <a:t>o</a:t>
            </a:r>
            <a:r>
              <a:rPr sz="2000" spc="-80" dirty="0">
                <a:solidFill>
                  <a:srgbClr val="CCAE79"/>
                </a:solidFill>
                <a:latin typeface="Times New Roman"/>
                <a:ea typeface="+mn-ea"/>
                <a:cs typeface="Times New Roman"/>
              </a:rPr>
              <a:t>v</a:t>
            </a:r>
            <a:r>
              <a:rPr sz="2000" spc="-100" dirty="0">
                <a:solidFill>
                  <a:srgbClr val="CCAE79"/>
                </a:solidFill>
                <a:latin typeface="Times New Roman"/>
                <a:ea typeface="+mn-ea"/>
                <a:cs typeface="Times New Roman"/>
              </a:rPr>
              <a:t>e</a:t>
            </a:r>
            <a:r>
              <a:rPr sz="2000" spc="-55" dirty="0">
                <a:solidFill>
                  <a:srgbClr val="CCAE79"/>
                </a:solidFill>
                <a:latin typeface="Times New Roman"/>
                <a:ea typeface="+mn-ea"/>
                <a:cs typeface="Times New Roman"/>
              </a:rPr>
              <a:t>r</a:t>
            </a:r>
            <a:r>
              <a:rPr sz="2000" spc="-40" dirty="0">
                <a:solidFill>
                  <a:srgbClr val="CCAE79"/>
                </a:solidFill>
                <a:latin typeface="Times New Roman"/>
                <a:ea typeface="+mn-ea"/>
                <a:cs typeface="Times New Roman"/>
              </a:rPr>
              <a:t> </a:t>
            </a:r>
            <a:r>
              <a:rPr sz="2000" spc="-135" dirty="0">
                <a:solidFill>
                  <a:srgbClr val="CCAE79"/>
                </a:solidFill>
                <a:latin typeface="Times New Roman"/>
                <a:ea typeface="+mn-ea"/>
                <a:cs typeface="Times New Roman"/>
              </a:rPr>
              <a:t>A</a:t>
            </a:r>
            <a:r>
              <a:rPr sz="2000" spc="-50" dirty="0">
                <a:solidFill>
                  <a:srgbClr val="CCAE79"/>
                </a:solidFill>
                <a:latin typeface="Times New Roman"/>
                <a:ea typeface="+mn-ea"/>
                <a:cs typeface="Times New Roman"/>
              </a:rPr>
              <a:t>d</a:t>
            </a:r>
            <a:r>
              <a:rPr sz="2000" spc="-60" dirty="0">
                <a:solidFill>
                  <a:srgbClr val="CCAE79"/>
                </a:solidFill>
                <a:latin typeface="Times New Roman"/>
                <a:ea typeface="+mn-ea"/>
                <a:cs typeface="Times New Roman"/>
              </a:rPr>
              <a:t>v</a:t>
            </a:r>
            <a:r>
              <a:rPr sz="2000" spc="-75" dirty="0">
                <a:solidFill>
                  <a:srgbClr val="CCAE79"/>
                </a:solidFill>
                <a:latin typeface="Times New Roman"/>
                <a:ea typeface="+mn-ea"/>
                <a:cs typeface="Times New Roman"/>
              </a:rPr>
              <a:t>e</a:t>
            </a:r>
            <a:r>
              <a:rPr sz="2000" dirty="0">
                <a:solidFill>
                  <a:srgbClr val="CCAE79"/>
                </a:solidFill>
                <a:latin typeface="Times New Roman"/>
                <a:ea typeface="+mn-ea"/>
                <a:cs typeface="Times New Roman"/>
              </a:rPr>
              <a:t>r</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130" dirty="0">
                <a:solidFill>
                  <a:srgbClr val="CCAE79"/>
                </a:solidFill>
                <a:latin typeface="Times New Roman"/>
                <a:ea typeface="+mn-ea"/>
                <a:cs typeface="Times New Roman"/>
              </a:rPr>
              <a:t>s</a:t>
            </a:r>
            <a:r>
              <a:rPr sz="2000" spc="-75" dirty="0">
                <a:solidFill>
                  <a:srgbClr val="CCAE79"/>
                </a:solidFill>
                <a:latin typeface="Times New Roman"/>
                <a:ea typeface="+mn-ea"/>
                <a:cs typeface="Times New Roman"/>
              </a:rPr>
              <a:t>e</a:t>
            </a:r>
            <a:r>
              <a:rPr sz="2000" spc="-7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e</a:t>
            </a:r>
            <a:r>
              <a:rPr sz="2000" spc="-50"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i</a:t>
            </a:r>
            <a:r>
              <a:rPr sz="2000" dirty="0">
                <a:solidFill>
                  <a:srgbClr val="CCAE79"/>
                </a:solidFill>
                <a:latin typeface="Times New Roman"/>
                <a:ea typeface="+mn-ea"/>
                <a:cs typeface="Times New Roman"/>
              </a:rPr>
              <a:t>n</a:t>
            </a:r>
            <a:r>
              <a:rPr sz="2000" spc="-80" dirty="0">
                <a:solidFill>
                  <a:srgbClr val="CCAE79"/>
                </a:solidFill>
                <a:latin typeface="Times New Roman"/>
                <a:ea typeface="+mn-ea"/>
                <a:cs typeface="Times New Roman"/>
              </a:rPr>
              <a:t> </a:t>
            </a:r>
            <a:r>
              <a:rPr sz="2000" spc="-195" dirty="0">
                <a:solidFill>
                  <a:srgbClr val="CCAE79"/>
                </a:solidFill>
                <a:latin typeface="Times New Roman"/>
                <a:ea typeface="+mn-ea"/>
                <a:cs typeface="Times New Roman"/>
              </a:rPr>
              <a:t>F</a:t>
            </a:r>
            <a:r>
              <a:rPr sz="2000" spc="-90" dirty="0">
                <a:solidFill>
                  <a:srgbClr val="CCAE79"/>
                </a:solidFill>
                <a:latin typeface="Times New Roman"/>
                <a:ea typeface="+mn-ea"/>
                <a:cs typeface="Times New Roman"/>
              </a:rPr>
              <a:t>e</a:t>
            </a:r>
            <a:r>
              <a:rPr sz="2000" spc="-130"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60" dirty="0">
                <a:solidFill>
                  <a:srgbClr val="CCAE79"/>
                </a:solidFill>
                <a:latin typeface="Times New Roman"/>
                <a:ea typeface="+mn-ea"/>
                <a:cs typeface="Times New Roman"/>
              </a:rPr>
              <a:t>v</a:t>
            </a:r>
            <a:r>
              <a:rPr sz="2000" spc="-10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r>
              <a:rPr sz="2000" spc="-70" dirty="0">
                <a:solidFill>
                  <a:srgbClr val="CCAE79"/>
                </a:solidFill>
                <a:latin typeface="Times New Roman"/>
                <a:ea typeface="+mn-ea"/>
                <a:cs typeface="Times New Roman"/>
              </a:rPr>
              <a:t> </a:t>
            </a:r>
            <a:r>
              <a:rPr sz="2000" spc="-170" dirty="0">
                <a:solidFill>
                  <a:srgbClr val="CCAE79"/>
                </a:solidFill>
                <a:latin typeface="Times New Roman"/>
                <a:ea typeface="+mn-ea"/>
                <a:cs typeface="Times New Roman"/>
              </a:rPr>
              <a:t>B</a:t>
            </a:r>
            <a:r>
              <a:rPr sz="2000" spc="25" dirty="0">
                <a:solidFill>
                  <a:srgbClr val="CCAE79"/>
                </a:solidFill>
                <a:latin typeface="Times New Roman"/>
                <a:ea typeface="+mn-ea"/>
                <a:cs typeface="Times New Roman"/>
              </a:rPr>
              <a:t>r</a:t>
            </a:r>
            <a:r>
              <a:rPr sz="2000" spc="-60" dirty="0">
                <a:solidFill>
                  <a:srgbClr val="CCAE79"/>
                </a:solidFill>
                <a:latin typeface="Times New Roman"/>
                <a:ea typeface="+mn-ea"/>
                <a:cs typeface="Times New Roman"/>
              </a:rPr>
              <a:t>o</a:t>
            </a:r>
            <a:r>
              <a:rPr sz="2000" spc="-105" dirty="0">
                <a:solidFill>
                  <a:srgbClr val="CCAE79"/>
                </a:solidFill>
                <a:latin typeface="Times New Roman"/>
                <a:ea typeface="+mn-ea"/>
                <a:cs typeface="Times New Roman"/>
              </a:rPr>
              <a:t>c</a:t>
            </a:r>
            <a:r>
              <a:rPr sz="2000" spc="-25" dirty="0">
                <a:solidFill>
                  <a:srgbClr val="CCAE79"/>
                </a:solidFill>
                <a:latin typeface="Times New Roman"/>
                <a:ea typeface="+mn-ea"/>
                <a:cs typeface="Times New Roman"/>
              </a:rPr>
              <a:t>h</a:t>
            </a:r>
            <a:r>
              <a:rPr sz="2000" spc="-50" dirty="0">
                <a:solidFill>
                  <a:srgbClr val="CCAE79"/>
                </a:solidFill>
                <a:latin typeface="Times New Roman"/>
                <a:ea typeface="+mn-ea"/>
                <a:cs typeface="Times New Roman"/>
              </a:rPr>
              <a:t>u</a:t>
            </a:r>
            <a:r>
              <a:rPr sz="2000" spc="-10" dirty="0">
                <a:solidFill>
                  <a:srgbClr val="CCAE79"/>
                </a:solidFill>
                <a:latin typeface="Times New Roman"/>
                <a:ea typeface="+mn-ea"/>
                <a:cs typeface="Times New Roman"/>
              </a:rPr>
              <a:t>r</a:t>
            </a:r>
            <a:r>
              <a:rPr sz="2000" spc="-75" dirty="0">
                <a:solidFill>
                  <a:srgbClr val="CCAE79"/>
                </a:solidFill>
                <a:latin typeface="Times New Roman"/>
                <a:ea typeface="+mn-ea"/>
                <a:cs typeface="Times New Roman"/>
              </a:rPr>
              <a:t>e</a:t>
            </a:r>
            <a:endParaRPr sz="2000" dirty="0">
              <a:solidFill>
                <a:srgbClr val="CCAE79"/>
              </a:solidFill>
              <a:latin typeface="Times New Roman"/>
              <a:ea typeface="+mn-ea"/>
              <a:cs typeface="Times New Roman"/>
            </a:endParaRPr>
          </a:p>
          <a:p>
            <a:pPr fontAlgn="auto">
              <a:lnSpc>
                <a:spcPts val="1400"/>
              </a:lnSpc>
              <a:spcBef>
                <a:spcPts val="36"/>
              </a:spcBef>
              <a:spcAft>
                <a:spcPts val="0"/>
              </a:spcAft>
              <a:defRPr/>
            </a:pPr>
            <a:endParaRPr sz="2000" dirty="0">
              <a:solidFill>
                <a:srgbClr val="CCAE79"/>
              </a:solidFill>
              <a:latin typeface="Times New Roman"/>
              <a:ea typeface="+mn-ea"/>
              <a:cs typeface="Times New Roman"/>
            </a:endParaRPr>
          </a:p>
          <a:p>
            <a:pPr marL="12700" fontAlgn="auto">
              <a:spcBef>
                <a:spcPts val="0"/>
              </a:spcBef>
              <a:spcAft>
                <a:spcPts val="0"/>
              </a:spcAft>
              <a:defRPr/>
            </a:pPr>
            <a:r>
              <a:rPr sz="2000" spc="-80" dirty="0">
                <a:solidFill>
                  <a:srgbClr val="CCAE79"/>
                </a:solidFill>
                <a:latin typeface="Times New Roman"/>
                <a:ea typeface="+mn-ea"/>
                <a:cs typeface="Times New Roman"/>
              </a:rPr>
              <a:t>B</a:t>
            </a:r>
            <a:r>
              <a:rPr sz="2000" spc="-45" dirty="0">
                <a:solidFill>
                  <a:srgbClr val="CCAE79"/>
                </a:solidFill>
                <a:latin typeface="Times New Roman"/>
                <a:ea typeface="+mn-ea"/>
                <a:cs typeface="Times New Roman"/>
              </a:rPr>
              <a:t>r</a:t>
            </a:r>
            <a:r>
              <a:rPr sz="2000" spc="-80" dirty="0">
                <a:solidFill>
                  <a:srgbClr val="CCAE79"/>
                </a:solidFill>
                <a:latin typeface="Times New Roman"/>
                <a:ea typeface="+mn-ea"/>
                <a:cs typeface="Times New Roman"/>
              </a:rPr>
              <a:t>an</a:t>
            </a:r>
            <a:r>
              <a:rPr sz="2000" spc="-75" dirty="0">
                <a:solidFill>
                  <a:srgbClr val="CCAE79"/>
                </a:solidFill>
                <a:latin typeface="Times New Roman"/>
                <a:ea typeface="+mn-ea"/>
                <a:cs typeface="Times New Roman"/>
              </a:rPr>
              <a:t>d</a:t>
            </a:r>
            <a:r>
              <a:rPr sz="2000" spc="-80" dirty="0">
                <a:solidFill>
                  <a:srgbClr val="CCAE79"/>
                </a:solidFill>
                <a:latin typeface="Times New Roman"/>
                <a:ea typeface="+mn-ea"/>
                <a:cs typeface="Times New Roman"/>
              </a:rPr>
              <a:t> </a:t>
            </a:r>
            <a:r>
              <a:rPr sz="2000" spc="-120" dirty="0">
                <a:solidFill>
                  <a:srgbClr val="CCAE79"/>
                </a:solidFill>
                <a:latin typeface="Times New Roman"/>
                <a:ea typeface="+mn-ea"/>
                <a:cs typeface="Times New Roman"/>
              </a:rPr>
              <a:t>V</a:t>
            </a:r>
            <a:r>
              <a:rPr sz="2000" spc="20" dirty="0">
                <a:solidFill>
                  <a:srgbClr val="CCAE79"/>
                </a:solidFill>
                <a:latin typeface="Times New Roman"/>
                <a:ea typeface="+mn-ea"/>
                <a:cs typeface="Times New Roman"/>
              </a:rPr>
              <a:t>i</a:t>
            </a:r>
            <a:r>
              <a:rPr sz="2000" spc="-170" dirty="0">
                <a:solidFill>
                  <a:srgbClr val="CCAE79"/>
                </a:solidFill>
                <a:latin typeface="Times New Roman"/>
                <a:ea typeface="+mn-ea"/>
                <a:cs typeface="Times New Roman"/>
              </a:rPr>
              <a:t>s</a:t>
            </a:r>
            <a:r>
              <a:rPr sz="2000" spc="20" dirty="0">
                <a:solidFill>
                  <a:srgbClr val="CCAE79"/>
                </a:solidFill>
                <a:latin typeface="Times New Roman"/>
                <a:ea typeface="+mn-ea"/>
                <a:cs typeface="Times New Roman"/>
              </a:rPr>
              <a:t>i</a:t>
            </a:r>
            <a:r>
              <a:rPr sz="2000" spc="-45" dirty="0">
                <a:solidFill>
                  <a:srgbClr val="CCAE79"/>
                </a:solidFill>
                <a:latin typeface="Times New Roman"/>
                <a:ea typeface="+mn-ea"/>
                <a:cs typeface="Times New Roman"/>
              </a:rPr>
              <a:t>b</a:t>
            </a:r>
            <a:r>
              <a:rPr sz="2000" spc="20" dirty="0">
                <a:solidFill>
                  <a:srgbClr val="CCAE79"/>
                </a:solidFill>
                <a:latin typeface="Times New Roman"/>
                <a:ea typeface="+mn-ea"/>
                <a:cs typeface="Times New Roman"/>
              </a:rPr>
              <a:t>ili</a:t>
            </a:r>
            <a:r>
              <a:rPr sz="2000" spc="100" dirty="0">
                <a:solidFill>
                  <a:srgbClr val="CCAE79"/>
                </a:solidFill>
                <a:latin typeface="Times New Roman"/>
                <a:ea typeface="+mn-ea"/>
                <a:cs typeface="Times New Roman"/>
              </a:rPr>
              <a:t>t</a:t>
            </a:r>
            <a:r>
              <a:rPr sz="2000" spc="-40" dirty="0">
                <a:solidFill>
                  <a:srgbClr val="CCAE79"/>
                </a:solidFill>
                <a:latin typeface="Times New Roman"/>
                <a:ea typeface="+mn-ea"/>
                <a:cs typeface="Times New Roman"/>
              </a:rPr>
              <a:t>y</a:t>
            </a:r>
            <a:endParaRPr sz="2000" dirty="0">
              <a:solidFill>
                <a:srgbClr val="CCAE79"/>
              </a:solidFill>
              <a:latin typeface="Times New Roman"/>
              <a:ea typeface="+mn-ea"/>
              <a:cs typeface="Times New Roman"/>
            </a:endParaRPr>
          </a:p>
          <a:p>
            <a:pPr marL="12700" fontAlgn="auto">
              <a:spcBef>
                <a:spcPts val="85"/>
              </a:spcBef>
              <a:spcAft>
                <a:spcPts val="0"/>
              </a:spcAft>
              <a:defRPr/>
            </a:pPr>
            <a:r>
              <a:rPr sz="2000" spc="-200" dirty="0">
                <a:solidFill>
                  <a:srgbClr val="CCAE79"/>
                </a:solidFill>
                <a:latin typeface="Times New Roman"/>
                <a:ea typeface="+mn-ea"/>
                <a:cs typeface="Times New Roman"/>
              </a:rPr>
              <a:t>P</a:t>
            </a:r>
            <a:r>
              <a:rPr sz="2000" spc="-1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i</a:t>
            </a:r>
            <a:r>
              <a:rPr sz="2000" spc="-25" dirty="0">
                <a:solidFill>
                  <a:srgbClr val="CCAE79"/>
                </a:solidFill>
                <a:latin typeface="Times New Roman"/>
                <a:ea typeface="+mn-ea"/>
                <a:cs typeface="Times New Roman"/>
              </a:rPr>
              <a:t>o</a:t>
            </a:r>
            <a:r>
              <a:rPr sz="2000" spc="-1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i</a:t>
            </a:r>
            <a:r>
              <a:rPr sz="2000" spc="70" dirty="0">
                <a:solidFill>
                  <a:srgbClr val="CCAE79"/>
                </a:solidFill>
                <a:latin typeface="Times New Roman"/>
                <a:ea typeface="+mn-ea"/>
                <a:cs typeface="Times New Roman"/>
              </a:rPr>
              <a:t>t</a:t>
            </a:r>
            <a:r>
              <a:rPr sz="2000" spc="-70" dirty="0">
                <a:solidFill>
                  <a:srgbClr val="CCAE79"/>
                </a:solidFill>
                <a:latin typeface="Times New Roman"/>
                <a:ea typeface="+mn-ea"/>
                <a:cs typeface="Times New Roman"/>
              </a:rPr>
              <a:t>y</a:t>
            </a:r>
            <a:r>
              <a:rPr sz="2000" spc="-60" dirty="0">
                <a:solidFill>
                  <a:srgbClr val="CCAE79"/>
                </a:solidFill>
                <a:latin typeface="Times New Roman"/>
                <a:ea typeface="+mn-ea"/>
                <a:cs typeface="Times New Roman"/>
              </a:rPr>
              <a:t> </a:t>
            </a:r>
            <a:r>
              <a:rPr sz="2000" spc="-200" dirty="0">
                <a:solidFill>
                  <a:srgbClr val="CCAE79"/>
                </a:solidFill>
                <a:latin typeface="Times New Roman"/>
                <a:ea typeface="+mn-ea"/>
                <a:cs typeface="Times New Roman"/>
              </a:rPr>
              <a:t>P</a:t>
            </a:r>
            <a:r>
              <a:rPr sz="2000" spc="5" dirty="0">
                <a:solidFill>
                  <a:srgbClr val="CCAE79"/>
                </a:solidFill>
                <a:latin typeface="Times New Roman"/>
                <a:ea typeface="+mn-ea"/>
                <a:cs typeface="Times New Roman"/>
              </a:rPr>
              <a:t>l</a:t>
            </a:r>
            <a:r>
              <a:rPr sz="2000" spc="-105" dirty="0">
                <a:solidFill>
                  <a:srgbClr val="CCAE79"/>
                </a:solidFill>
                <a:latin typeface="Times New Roman"/>
                <a:ea typeface="+mn-ea"/>
                <a:cs typeface="Times New Roman"/>
              </a:rPr>
              <a:t>ac</a:t>
            </a:r>
            <a:r>
              <a:rPr sz="2000" spc="-75" dirty="0">
                <a:solidFill>
                  <a:srgbClr val="CCAE79"/>
                </a:solidFill>
                <a:latin typeface="Times New Roman"/>
                <a:ea typeface="+mn-ea"/>
                <a:cs typeface="Times New Roman"/>
              </a:rPr>
              <a:t>e</a:t>
            </a:r>
            <a:r>
              <a:rPr sz="2000" spc="-7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o</a:t>
            </a:r>
            <a:r>
              <a:rPr sz="2000" spc="-5" dirty="0">
                <a:solidFill>
                  <a:srgbClr val="CCAE79"/>
                </a:solidFill>
                <a:latin typeface="Times New Roman"/>
                <a:ea typeface="+mn-ea"/>
                <a:cs typeface="Times New Roman"/>
              </a:rPr>
              <a:t>f</a:t>
            </a:r>
            <a:r>
              <a:rPr sz="2000" spc="-70" dirty="0">
                <a:solidFill>
                  <a:srgbClr val="CCAE79"/>
                </a:solidFill>
                <a:latin typeface="Times New Roman"/>
                <a:ea typeface="+mn-ea"/>
                <a:cs typeface="Times New Roman"/>
              </a:rPr>
              <a:t> </a:t>
            </a:r>
            <a:r>
              <a:rPr sz="2000" spc="-110" dirty="0">
                <a:solidFill>
                  <a:srgbClr val="CCAE79"/>
                </a:solidFill>
                <a:latin typeface="Times New Roman"/>
                <a:ea typeface="+mn-ea"/>
                <a:cs typeface="Times New Roman"/>
              </a:rPr>
              <a:t>L</a:t>
            </a:r>
            <a:r>
              <a:rPr sz="2000" spc="-120" dirty="0">
                <a:solidFill>
                  <a:srgbClr val="CCAE79"/>
                </a:solidFill>
                <a:latin typeface="Times New Roman"/>
                <a:ea typeface="+mn-ea"/>
                <a:cs typeface="Times New Roman"/>
              </a:rPr>
              <a:t>o</a:t>
            </a:r>
            <a:r>
              <a:rPr sz="2000" spc="-85" dirty="0">
                <a:solidFill>
                  <a:srgbClr val="CCAE79"/>
                </a:solidFill>
                <a:latin typeface="Times New Roman"/>
                <a:ea typeface="+mn-ea"/>
                <a:cs typeface="Times New Roman"/>
              </a:rPr>
              <a:t>g</a:t>
            </a:r>
            <a:r>
              <a:rPr sz="2000" spc="-100" dirty="0">
                <a:solidFill>
                  <a:srgbClr val="CCAE79"/>
                </a:solidFill>
                <a:latin typeface="Times New Roman"/>
                <a:ea typeface="+mn-ea"/>
                <a:cs typeface="Times New Roman"/>
              </a:rPr>
              <a:t>o</a:t>
            </a:r>
            <a:r>
              <a:rPr sz="2000" spc="-40"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i</a:t>
            </a:r>
            <a:r>
              <a:rPr sz="2000" dirty="0">
                <a:solidFill>
                  <a:srgbClr val="CCAE79"/>
                </a:solidFill>
                <a:latin typeface="Times New Roman"/>
                <a:ea typeface="+mn-ea"/>
                <a:cs typeface="Times New Roman"/>
              </a:rPr>
              <a:t>n</a:t>
            </a:r>
            <a:r>
              <a:rPr sz="2000" spc="-65" dirty="0">
                <a:solidFill>
                  <a:srgbClr val="CCAE79"/>
                </a:solidFill>
                <a:latin typeface="Times New Roman"/>
                <a:ea typeface="+mn-ea"/>
                <a:cs typeface="Times New Roman"/>
              </a:rPr>
              <a:t> </a:t>
            </a:r>
            <a:r>
              <a:rPr sz="2000" spc="-200" dirty="0">
                <a:solidFill>
                  <a:srgbClr val="CCAE79"/>
                </a:solidFill>
                <a:latin typeface="Times New Roman"/>
                <a:ea typeface="+mn-ea"/>
                <a:cs typeface="Times New Roman"/>
              </a:rPr>
              <a:t>P</a:t>
            </a:r>
            <a:r>
              <a:rPr sz="2000" spc="-10" dirty="0">
                <a:solidFill>
                  <a:srgbClr val="CCAE79"/>
                </a:solidFill>
                <a:latin typeface="Times New Roman"/>
                <a:ea typeface="+mn-ea"/>
                <a:cs typeface="Times New Roman"/>
              </a:rPr>
              <a:t>r</a:t>
            </a:r>
            <a:r>
              <a:rPr sz="2000" spc="20" dirty="0">
                <a:solidFill>
                  <a:srgbClr val="CCAE79"/>
                </a:solidFill>
                <a:latin typeface="Times New Roman"/>
                <a:ea typeface="+mn-ea"/>
                <a:cs typeface="Times New Roman"/>
              </a:rPr>
              <a:t>i</a:t>
            </a:r>
            <a:r>
              <a:rPr sz="2000" spc="-50"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40" dirty="0">
                <a:solidFill>
                  <a:srgbClr val="CCAE79"/>
                </a:solidFill>
                <a:latin typeface="Times New Roman"/>
                <a:ea typeface="+mn-ea"/>
                <a:cs typeface="Times New Roman"/>
              </a:rPr>
              <a:t>,</a:t>
            </a:r>
            <a:r>
              <a:rPr sz="2000" spc="-70" dirty="0">
                <a:solidFill>
                  <a:srgbClr val="CCAE79"/>
                </a:solidFill>
                <a:latin typeface="Times New Roman"/>
                <a:ea typeface="+mn-ea"/>
                <a:cs typeface="Times New Roman"/>
              </a:rPr>
              <a:t> </a:t>
            </a:r>
            <a:r>
              <a:rPr sz="2000" spc="-110" dirty="0">
                <a:solidFill>
                  <a:srgbClr val="CCAE79"/>
                </a:solidFill>
                <a:latin typeface="Times New Roman"/>
                <a:ea typeface="+mn-ea"/>
                <a:cs typeface="Times New Roman"/>
              </a:rPr>
              <a:t>T</a:t>
            </a:r>
            <a:r>
              <a:rPr sz="2000" spc="-65" dirty="0">
                <a:solidFill>
                  <a:srgbClr val="CCAE79"/>
                </a:solidFill>
                <a:latin typeface="Times New Roman"/>
                <a:ea typeface="+mn-ea"/>
                <a:cs typeface="Times New Roman"/>
              </a:rPr>
              <a:t>e</a:t>
            </a:r>
            <a:r>
              <a:rPr sz="2000" spc="-50" dirty="0">
                <a:solidFill>
                  <a:srgbClr val="CCAE79"/>
                </a:solidFill>
                <a:latin typeface="Times New Roman"/>
                <a:ea typeface="+mn-ea"/>
                <a:cs typeface="Times New Roman"/>
              </a:rPr>
              <a:t>levisi</a:t>
            </a:r>
            <a:r>
              <a:rPr sz="2000" spc="-90" dirty="0">
                <a:solidFill>
                  <a:srgbClr val="CCAE79"/>
                </a:solidFill>
                <a:latin typeface="Times New Roman"/>
                <a:ea typeface="+mn-ea"/>
                <a:cs typeface="Times New Roman"/>
              </a:rPr>
              <a:t>o</a:t>
            </a:r>
            <a:r>
              <a:rPr sz="2000" spc="-75" dirty="0">
                <a:solidFill>
                  <a:srgbClr val="CCAE79"/>
                </a:solidFill>
                <a:latin typeface="Times New Roman"/>
                <a:ea typeface="+mn-ea"/>
                <a:cs typeface="Times New Roman"/>
              </a:rPr>
              <a:t>n</a:t>
            </a:r>
            <a:r>
              <a:rPr sz="2000" spc="-70" dirty="0">
                <a:solidFill>
                  <a:srgbClr val="CCAE79"/>
                </a:solidFill>
                <a:latin typeface="Times New Roman"/>
                <a:ea typeface="+mn-ea"/>
                <a:cs typeface="Times New Roman"/>
              </a:rPr>
              <a:t> </a:t>
            </a:r>
            <a:r>
              <a:rPr sz="2000" spc="-75" dirty="0">
                <a:solidFill>
                  <a:srgbClr val="CCAE79"/>
                </a:solidFill>
                <a:latin typeface="Times New Roman"/>
                <a:ea typeface="+mn-ea"/>
                <a:cs typeface="Times New Roman"/>
              </a:rPr>
              <a:t>and</a:t>
            </a:r>
            <a:r>
              <a:rPr sz="2000" spc="-25" dirty="0">
                <a:solidFill>
                  <a:srgbClr val="CCAE79"/>
                </a:solidFill>
                <a:latin typeface="Times New Roman"/>
                <a:ea typeface="+mn-ea"/>
                <a:cs typeface="Times New Roman"/>
              </a:rPr>
              <a:t> </a:t>
            </a:r>
            <a:r>
              <a:rPr sz="2000" spc="-114" dirty="0">
                <a:solidFill>
                  <a:srgbClr val="CCAE79"/>
                </a:solidFill>
                <a:latin typeface="Times New Roman"/>
                <a:ea typeface="+mn-ea"/>
                <a:cs typeface="Times New Roman"/>
              </a:rPr>
              <a:t>O</a:t>
            </a:r>
            <a:r>
              <a:rPr sz="2000" spc="-70" dirty="0">
                <a:solidFill>
                  <a:srgbClr val="CCAE79"/>
                </a:solidFill>
                <a:latin typeface="Times New Roman"/>
                <a:ea typeface="+mn-ea"/>
                <a:cs typeface="Times New Roman"/>
              </a:rPr>
              <a:t>nl</a:t>
            </a:r>
            <a:r>
              <a:rPr sz="2000" spc="-20" dirty="0">
                <a:solidFill>
                  <a:srgbClr val="CCAE79"/>
                </a:solidFill>
                <a:latin typeface="Times New Roman"/>
                <a:ea typeface="+mn-ea"/>
                <a:cs typeface="Times New Roman"/>
              </a:rPr>
              <a:t>i</a:t>
            </a:r>
            <a:r>
              <a:rPr sz="2000" spc="-75" dirty="0">
                <a:solidFill>
                  <a:srgbClr val="CCAE79"/>
                </a:solidFill>
                <a:latin typeface="Times New Roman"/>
                <a:ea typeface="+mn-ea"/>
                <a:cs typeface="Times New Roman"/>
              </a:rPr>
              <a:t>ne</a:t>
            </a:r>
            <a:r>
              <a:rPr sz="2000"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M</a:t>
            </a:r>
            <a:r>
              <a:rPr sz="2000" dirty="0">
                <a:solidFill>
                  <a:srgbClr val="CCAE79"/>
                </a:solidFill>
                <a:latin typeface="Times New Roman"/>
                <a:ea typeface="+mn-ea"/>
                <a:cs typeface="Times New Roman"/>
              </a:rPr>
              <a:t>a</a:t>
            </a:r>
            <a:r>
              <a:rPr sz="2000" spc="-20" dirty="0">
                <a:solidFill>
                  <a:srgbClr val="CCAE79"/>
                </a:solidFill>
                <a:latin typeface="Times New Roman"/>
                <a:ea typeface="+mn-ea"/>
                <a:cs typeface="Times New Roman"/>
              </a:rPr>
              <a:t>r</a:t>
            </a:r>
            <a:r>
              <a:rPr sz="2000" dirty="0">
                <a:solidFill>
                  <a:srgbClr val="CCAE79"/>
                </a:solidFill>
                <a:latin typeface="Times New Roman"/>
                <a:ea typeface="+mn-ea"/>
                <a:cs typeface="Times New Roman"/>
              </a:rPr>
              <a:t>ket</a:t>
            </a:r>
            <a:r>
              <a:rPr sz="2000" spc="-15" dirty="0">
                <a:solidFill>
                  <a:srgbClr val="CCAE79"/>
                </a:solidFill>
                <a:latin typeface="Times New Roman"/>
                <a:ea typeface="+mn-ea"/>
                <a:cs typeface="Times New Roman"/>
              </a:rPr>
              <a:t>i</a:t>
            </a:r>
            <a:r>
              <a:rPr sz="2000" dirty="0">
                <a:solidFill>
                  <a:srgbClr val="CCAE79"/>
                </a:solidFill>
                <a:latin typeface="Times New Roman"/>
                <a:ea typeface="+mn-ea"/>
                <a:cs typeface="Times New Roman"/>
              </a:rPr>
              <a:t>ng</a:t>
            </a:r>
          </a:p>
          <a:p>
            <a:pPr fontAlgn="auto">
              <a:lnSpc>
                <a:spcPts val="1400"/>
              </a:lnSpc>
              <a:spcBef>
                <a:spcPts val="88"/>
              </a:spcBef>
              <a:spcAft>
                <a:spcPts val="0"/>
              </a:spcAft>
              <a:defRPr/>
            </a:pPr>
            <a:endParaRPr sz="2000" dirty="0">
              <a:solidFill>
                <a:srgbClr val="CCAE79"/>
              </a:solidFill>
              <a:latin typeface="Times New Roman"/>
              <a:ea typeface="+mn-ea"/>
              <a:cs typeface="Times New Roman"/>
            </a:endParaRPr>
          </a:p>
          <a:p>
            <a:pPr marL="12700" fontAlgn="auto">
              <a:spcBef>
                <a:spcPts val="0"/>
              </a:spcBef>
              <a:spcAft>
                <a:spcPts val="0"/>
              </a:spcAft>
              <a:defRPr/>
            </a:pPr>
            <a:r>
              <a:rPr sz="2000" spc="-135" dirty="0">
                <a:solidFill>
                  <a:srgbClr val="CCAE79"/>
                </a:solidFill>
                <a:latin typeface="Times New Roman"/>
                <a:ea typeface="+mn-ea"/>
                <a:cs typeface="Times New Roman"/>
              </a:rPr>
              <a:t>E</a:t>
            </a:r>
            <a:r>
              <a:rPr sz="2000" spc="-75" dirty="0">
                <a:solidFill>
                  <a:srgbClr val="CCAE79"/>
                </a:solidFill>
                <a:latin typeface="Times New Roman"/>
                <a:ea typeface="+mn-ea"/>
                <a:cs typeface="Times New Roman"/>
              </a:rPr>
              <a:t>x</a:t>
            </a:r>
            <a:r>
              <a:rPr sz="2000" spc="-100" dirty="0">
                <a:solidFill>
                  <a:srgbClr val="CCAE79"/>
                </a:solidFill>
                <a:latin typeface="Times New Roman"/>
                <a:ea typeface="+mn-ea"/>
                <a:cs typeface="Times New Roman"/>
              </a:rPr>
              <a:t>c</a:t>
            </a:r>
            <a:r>
              <a:rPr sz="2000" spc="-55" dirty="0">
                <a:solidFill>
                  <a:srgbClr val="CCAE79"/>
                </a:solidFill>
                <a:latin typeface="Times New Roman"/>
                <a:ea typeface="+mn-ea"/>
                <a:cs typeface="Times New Roman"/>
              </a:rPr>
              <a:t>l</a:t>
            </a:r>
            <a:r>
              <a:rPr sz="2000" spc="-90" dirty="0">
                <a:solidFill>
                  <a:srgbClr val="CCAE79"/>
                </a:solidFill>
                <a:latin typeface="Times New Roman"/>
                <a:ea typeface="+mn-ea"/>
                <a:cs typeface="Times New Roman"/>
              </a:rPr>
              <a:t>us</a:t>
            </a:r>
            <a:r>
              <a:rPr sz="2000" spc="-40" dirty="0">
                <a:solidFill>
                  <a:srgbClr val="CCAE79"/>
                </a:solidFill>
                <a:latin typeface="Times New Roman"/>
                <a:ea typeface="+mn-ea"/>
                <a:cs typeface="Times New Roman"/>
              </a:rPr>
              <a:t>i</a:t>
            </a:r>
            <a:r>
              <a:rPr sz="2000" spc="-75" dirty="0">
                <a:solidFill>
                  <a:srgbClr val="CCAE79"/>
                </a:solidFill>
                <a:latin typeface="Times New Roman"/>
                <a:ea typeface="+mn-ea"/>
                <a:cs typeface="Times New Roman"/>
              </a:rPr>
              <a:t>v</a:t>
            </a:r>
            <a:r>
              <a:rPr sz="2000" spc="-100" dirty="0">
                <a:solidFill>
                  <a:srgbClr val="CCAE79"/>
                </a:solidFill>
                <a:latin typeface="Times New Roman"/>
                <a:ea typeface="+mn-ea"/>
                <a:cs typeface="Times New Roman"/>
              </a:rPr>
              <a:t>e</a:t>
            </a:r>
            <a:r>
              <a:rPr sz="2000" spc="-40" dirty="0">
                <a:solidFill>
                  <a:srgbClr val="CCAE79"/>
                </a:solidFill>
                <a:latin typeface="Times New Roman"/>
                <a:ea typeface="+mn-ea"/>
                <a:cs typeface="Times New Roman"/>
              </a:rPr>
              <a:t> </a:t>
            </a:r>
            <a:r>
              <a:rPr sz="2000" spc="-200" dirty="0">
                <a:solidFill>
                  <a:srgbClr val="CCAE79"/>
                </a:solidFill>
                <a:latin typeface="Times New Roman"/>
                <a:ea typeface="+mn-ea"/>
                <a:cs typeface="Times New Roman"/>
              </a:rPr>
              <a:t>P</a:t>
            </a:r>
            <a:r>
              <a:rPr sz="2000" dirty="0">
                <a:solidFill>
                  <a:srgbClr val="CCAE79"/>
                </a:solidFill>
                <a:latin typeface="Times New Roman"/>
                <a:ea typeface="+mn-ea"/>
                <a:cs typeface="Times New Roman"/>
              </a:rPr>
              <a:t>r</a:t>
            </a:r>
            <a:r>
              <a:rPr sz="2000" spc="-35" dirty="0">
                <a:solidFill>
                  <a:srgbClr val="CCAE79"/>
                </a:solidFill>
                <a:latin typeface="Times New Roman"/>
                <a:ea typeface="+mn-ea"/>
                <a:cs typeface="Times New Roman"/>
              </a:rPr>
              <a:t>o</a:t>
            </a:r>
            <a:r>
              <a:rPr sz="2000" spc="-50" dirty="0">
                <a:solidFill>
                  <a:srgbClr val="CCAE79"/>
                </a:solidFill>
                <a:latin typeface="Times New Roman"/>
                <a:ea typeface="+mn-ea"/>
                <a:cs typeface="Times New Roman"/>
              </a:rPr>
              <a:t>du</a:t>
            </a:r>
            <a:r>
              <a:rPr sz="2000" spc="-120" dirty="0">
                <a:solidFill>
                  <a:srgbClr val="CCAE79"/>
                </a:solidFill>
                <a:latin typeface="Times New Roman"/>
                <a:ea typeface="+mn-ea"/>
                <a:cs typeface="Times New Roman"/>
              </a:rPr>
              <a:t>c</a:t>
            </a:r>
            <a:r>
              <a:rPr sz="2000" spc="60" dirty="0">
                <a:solidFill>
                  <a:srgbClr val="CCAE79"/>
                </a:solidFill>
                <a:latin typeface="Times New Roman"/>
                <a:ea typeface="+mn-ea"/>
                <a:cs typeface="Times New Roman"/>
              </a:rPr>
              <a:t>t</a:t>
            </a:r>
            <a:r>
              <a:rPr sz="2000" spc="-45" dirty="0">
                <a:solidFill>
                  <a:srgbClr val="CCAE79"/>
                </a:solidFill>
                <a:latin typeface="Times New Roman"/>
                <a:ea typeface="+mn-ea"/>
                <a:cs typeface="Times New Roman"/>
              </a:rPr>
              <a:t> </a:t>
            </a:r>
            <a:r>
              <a:rPr sz="2000" spc="-215" dirty="0">
                <a:solidFill>
                  <a:srgbClr val="CCAE79"/>
                </a:solidFill>
                <a:latin typeface="Times New Roman"/>
                <a:ea typeface="+mn-ea"/>
                <a:cs typeface="Times New Roman"/>
              </a:rPr>
              <a:t>P</a:t>
            </a:r>
            <a:r>
              <a:rPr sz="2000" spc="5" dirty="0">
                <a:solidFill>
                  <a:srgbClr val="CCAE79"/>
                </a:solidFill>
                <a:latin typeface="Times New Roman"/>
                <a:ea typeface="+mn-ea"/>
                <a:cs typeface="Times New Roman"/>
              </a:rPr>
              <a:t>l</a:t>
            </a:r>
            <a:r>
              <a:rPr sz="2000" spc="-95" dirty="0">
                <a:solidFill>
                  <a:srgbClr val="CCAE79"/>
                </a:solidFill>
                <a:latin typeface="Times New Roman"/>
                <a:ea typeface="+mn-ea"/>
                <a:cs typeface="Times New Roman"/>
              </a:rPr>
              <a:t>a</a:t>
            </a:r>
            <a:r>
              <a:rPr sz="2000" spc="-105" dirty="0">
                <a:solidFill>
                  <a:srgbClr val="CCAE79"/>
                </a:solidFill>
                <a:latin typeface="Times New Roman"/>
                <a:ea typeface="+mn-ea"/>
                <a:cs typeface="Times New Roman"/>
              </a:rPr>
              <a:t>c</a:t>
            </a:r>
            <a:r>
              <a:rPr sz="2000" spc="-75" dirty="0">
                <a:solidFill>
                  <a:srgbClr val="CCAE79"/>
                </a:solidFill>
                <a:latin typeface="Times New Roman"/>
                <a:ea typeface="+mn-ea"/>
                <a:cs typeface="Times New Roman"/>
              </a:rPr>
              <a:t>e</a:t>
            </a:r>
            <a:r>
              <a:rPr sz="2000" spc="-7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e</a:t>
            </a:r>
            <a:r>
              <a:rPr sz="2000" spc="-50"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at</a:t>
            </a:r>
            <a:r>
              <a:rPr sz="2000" spc="-95"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t</a:t>
            </a:r>
            <a:r>
              <a:rPr sz="2000" dirty="0">
                <a:solidFill>
                  <a:srgbClr val="CCAE79"/>
                </a:solidFill>
                <a:latin typeface="Times New Roman"/>
                <a:ea typeface="+mn-ea"/>
                <a:cs typeface="Times New Roman"/>
              </a:rPr>
              <a:t>he</a:t>
            </a:r>
            <a:r>
              <a:rPr sz="2000" spc="-90" dirty="0">
                <a:solidFill>
                  <a:srgbClr val="CCAE79"/>
                </a:solidFill>
                <a:latin typeface="Times New Roman"/>
                <a:ea typeface="+mn-ea"/>
                <a:cs typeface="Times New Roman"/>
              </a:rPr>
              <a:t> </a:t>
            </a:r>
            <a:r>
              <a:rPr sz="2000" spc="-225" dirty="0">
                <a:solidFill>
                  <a:srgbClr val="CCAE79"/>
                </a:solidFill>
                <a:latin typeface="Times New Roman"/>
                <a:ea typeface="+mn-ea"/>
                <a:cs typeface="Times New Roman"/>
              </a:rPr>
              <a:t>R</a:t>
            </a:r>
            <a:r>
              <a:rPr sz="2000" spc="-90" dirty="0">
                <a:solidFill>
                  <a:srgbClr val="CCAE79"/>
                </a:solidFill>
                <a:latin typeface="Times New Roman"/>
                <a:ea typeface="+mn-ea"/>
                <a:cs typeface="Times New Roman"/>
              </a:rPr>
              <a:t>e</a:t>
            </a:r>
            <a:r>
              <a:rPr sz="2000" spc="-120" dirty="0">
                <a:solidFill>
                  <a:srgbClr val="CCAE79"/>
                </a:solidFill>
                <a:latin typeface="Times New Roman"/>
                <a:ea typeface="+mn-ea"/>
                <a:cs typeface="Times New Roman"/>
              </a:rPr>
              <a:t>c</a:t>
            </a:r>
            <a:r>
              <a:rPr sz="2000" spc="-90"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p</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35" dirty="0">
                <a:solidFill>
                  <a:srgbClr val="CCAE79"/>
                </a:solidFill>
                <a:latin typeface="Times New Roman"/>
                <a:ea typeface="+mn-ea"/>
                <a:cs typeface="Times New Roman"/>
              </a:rPr>
              <a:t>o</a:t>
            </a:r>
            <a:r>
              <a:rPr sz="2000" spc="-50" dirty="0">
                <a:solidFill>
                  <a:srgbClr val="CCAE79"/>
                </a:solidFill>
                <a:latin typeface="Times New Roman"/>
                <a:ea typeface="+mn-ea"/>
                <a:cs typeface="Times New Roman"/>
              </a:rPr>
              <a:t>n</a:t>
            </a:r>
            <a:r>
              <a:rPr sz="2000" spc="-135" dirty="0">
                <a:solidFill>
                  <a:srgbClr val="CCAE79"/>
                </a:solidFill>
                <a:latin typeface="Times New Roman"/>
                <a:ea typeface="+mn-ea"/>
                <a:cs typeface="Times New Roman"/>
              </a:rPr>
              <a:t>s</a:t>
            </a:r>
            <a:endParaRPr sz="2000" dirty="0">
              <a:solidFill>
                <a:srgbClr val="CCAE79"/>
              </a:solidFill>
              <a:latin typeface="Times New Roman"/>
              <a:ea typeface="+mn-ea"/>
              <a:cs typeface="Times New Roman"/>
            </a:endParaRPr>
          </a:p>
          <a:p>
            <a:pPr marL="12700" marR="706755" fontAlgn="auto">
              <a:lnSpc>
                <a:spcPct val="202900"/>
              </a:lnSpc>
              <a:spcBef>
                <a:spcPts val="15"/>
              </a:spcBef>
              <a:spcAft>
                <a:spcPts val="0"/>
              </a:spcAft>
              <a:defRPr/>
            </a:pPr>
            <a:r>
              <a:rPr sz="2000" spc="-200" dirty="0">
                <a:solidFill>
                  <a:srgbClr val="CCAE79"/>
                </a:solidFill>
                <a:latin typeface="Times New Roman"/>
                <a:ea typeface="+mn-ea"/>
                <a:cs typeface="Times New Roman"/>
              </a:rPr>
              <a:t>P</a:t>
            </a:r>
            <a:r>
              <a:rPr sz="2000" spc="-1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i</a:t>
            </a:r>
            <a:r>
              <a:rPr sz="2000" spc="-25" dirty="0">
                <a:solidFill>
                  <a:srgbClr val="CCAE79"/>
                </a:solidFill>
                <a:latin typeface="Times New Roman"/>
                <a:ea typeface="+mn-ea"/>
                <a:cs typeface="Times New Roman"/>
              </a:rPr>
              <a:t>o</a:t>
            </a:r>
            <a:r>
              <a:rPr sz="2000" spc="-1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i</a:t>
            </a:r>
            <a:r>
              <a:rPr sz="2000" spc="70" dirty="0">
                <a:solidFill>
                  <a:srgbClr val="CCAE79"/>
                </a:solidFill>
                <a:latin typeface="Times New Roman"/>
                <a:ea typeface="+mn-ea"/>
                <a:cs typeface="Times New Roman"/>
              </a:rPr>
              <a:t>t</a:t>
            </a:r>
            <a:r>
              <a:rPr sz="2000" spc="-70" dirty="0">
                <a:solidFill>
                  <a:srgbClr val="CCAE79"/>
                </a:solidFill>
                <a:latin typeface="Times New Roman"/>
                <a:ea typeface="+mn-ea"/>
                <a:cs typeface="Times New Roman"/>
              </a:rPr>
              <a:t>y</a:t>
            </a:r>
            <a:r>
              <a:rPr sz="2000" spc="-60" dirty="0">
                <a:solidFill>
                  <a:srgbClr val="CCAE79"/>
                </a:solidFill>
                <a:latin typeface="Times New Roman"/>
                <a:ea typeface="+mn-ea"/>
                <a:cs typeface="Times New Roman"/>
              </a:rPr>
              <a:t> </a:t>
            </a:r>
            <a:r>
              <a:rPr sz="2000" spc="-200" dirty="0">
                <a:solidFill>
                  <a:srgbClr val="CCAE79"/>
                </a:solidFill>
                <a:latin typeface="Times New Roman"/>
                <a:ea typeface="+mn-ea"/>
                <a:cs typeface="Times New Roman"/>
              </a:rPr>
              <a:t>P</a:t>
            </a:r>
            <a:r>
              <a:rPr sz="2000" spc="5" dirty="0">
                <a:solidFill>
                  <a:srgbClr val="CCAE79"/>
                </a:solidFill>
                <a:latin typeface="Times New Roman"/>
                <a:ea typeface="+mn-ea"/>
                <a:cs typeface="Times New Roman"/>
              </a:rPr>
              <a:t>l</a:t>
            </a:r>
            <a:r>
              <a:rPr sz="2000" spc="-105" dirty="0">
                <a:solidFill>
                  <a:srgbClr val="CCAE79"/>
                </a:solidFill>
                <a:latin typeface="Times New Roman"/>
                <a:ea typeface="+mn-ea"/>
                <a:cs typeface="Times New Roman"/>
              </a:rPr>
              <a:t>ac</a:t>
            </a:r>
            <a:r>
              <a:rPr sz="2000" spc="-75" dirty="0">
                <a:solidFill>
                  <a:srgbClr val="CCAE79"/>
                </a:solidFill>
                <a:latin typeface="Times New Roman"/>
                <a:ea typeface="+mn-ea"/>
                <a:cs typeface="Times New Roman"/>
              </a:rPr>
              <a:t>e</a:t>
            </a:r>
            <a:r>
              <a:rPr sz="2000" spc="-7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o</a:t>
            </a:r>
            <a:r>
              <a:rPr sz="2000" spc="-5" dirty="0">
                <a:solidFill>
                  <a:srgbClr val="CCAE79"/>
                </a:solidFill>
                <a:latin typeface="Times New Roman"/>
                <a:ea typeface="+mn-ea"/>
                <a:cs typeface="Times New Roman"/>
              </a:rPr>
              <a:t>f</a:t>
            </a:r>
            <a:r>
              <a:rPr sz="2000" spc="-70" dirty="0">
                <a:solidFill>
                  <a:srgbClr val="CCAE79"/>
                </a:solidFill>
                <a:latin typeface="Times New Roman"/>
                <a:ea typeface="+mn-ea"/>
                <a:cs typeface="Times New Roman"/>
              </a:rPr>
              <a:t> </a:t>
            </a:r>
            <a:r>
              <a:rPr sz="2000" spc="-100" dirty="0">
                <a:solidFill>
                  <a:srgbClr val="CCAE79"/>
                </a:solidFill>
                <a:latin typeface="Times New Roman"/>
                <a:ea typeface="+mn-ea"/>
                <a:cs typeface="Times New Roman"/>
              </a:rPr>
              <a:t>Ba</a:t>
            </a:r>
            <a:r>
              <a:rPr sz="2000" spc="-65" dirty="0">
                <a:solidFill>
                  <a:srgbClr val="CCAE79"/>
                </a:solidFill>
                <a:latin typeface="Times New Roman"/>
                <a:ea typeface="+mn-ea"/>
                <a:cs typeface="Times New Roman"/>
              </a:rPr>
              <a:t>nner</a:t>
            </a:r>
            <a:r>
              <a:rPr sz="2000" spc="-85"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at</a:t>
            </a:r>
            <a:r>
              <a:rPr sz="2000" spc="-95" dirty="0">
                <a:solidFill>
                  <a:srgbClr val="CCAE79"/>
                </a:solidFill>
                <a:latin typeface="Times New Roman"/>
                <a:ea typeface="+mn-ea"/>
                <a:cs typeface="Times New Roman"/>
              </a:rPr>
              <a:t> </a:t>
            </a:r>
            <a:r>
              <a:rPr sz="2000" spc="-75" dirty="0">
                <a:solidFill>
                  <a:srgbClr val="CCAE79"/>
                </a:solidFill>
                <a:latin typeface="Times New Roman"/>
                <a:ea typeface="+mn-ea"/>
                <a:cs typeface="Times New Roman"/>
              </a:rPr>
              <a:t>e</a:t>
            </a:r>
            <a:r>
              <a:rPr sz="2000" spc="-60" dirty="0">
                <a:solidFill>
                  <a:srgbClr val="CCAE79"/>
                </a:solidFill>
                <a:latin typeface="Times New Roman"/>
                <a:ea typeface="+mn-ea"/>
                <a:cs typeface="Times New Roman"/>
              </a:rPr>
              <a:t>v</a:t>
            </a:r>
            <a:r>
              <a:rPr sz="2000" spc="-75" dirty="0">
                <a:solidFill>
                  <a:srgbClr val="CCAE79"/>
                </a:solidFill>
                <a:latin typeface="Times New Roman"/>
                <a:ea typeface="+mn-ea"/>
                <a:cs typeface="Times New Roman"/>
              </a:rPr>
              <a:t>e</a:t>
            </a:r>
            <a:r>
              <a:rPr sz="2000" spc="-90" dirty="0">
                <a:solidFill>
                  <a:srgbClr val="CCAE79"/>
                </a:solidFill>
                <a:latin typeface="Times New Roman"/>
                <a:ea typeface="+mn-ea"/>
                <a:cs typeface="Times New Roman"/>
              </a:rPr>
              <a:t>n</a:t>
            </a:r>
            <a:r>
              <a:rPr sz="2000" spc="-20" dirty="0">
                <a:solidFill>
                  <a:srgbClr val="CCAE79"/>
                </a:solidFill>
                <a:latin typeface="Times New Roman"/>
                <a:ea typeface="+mn-ea"/>
                <a:cs typeface="Times New Roman"/>
              </a:rPr>
              <a:t>i</a:t>
            </a:r>
            <a:r>
              <a:rPr sz="2000" spc="-75" dirty="0">
                <a:solidFill>
                  <a:srgbClr val="CCAE79"/>
                </a:solidFill>
                <a:latin typeface="Times New Roman"/>
                <a:ea typeface="+mn-ea"/>
                <a:cs typeface="Times New Roman"/>
              </a:rPr>
              <a:t>ng</a:t>
            </a:r>
            <a:r>
              <a:rPr sz="2000" spc="-35" dirty="0">
                <a:solidFill>
                  <a:srgbClr val="CCAE79"/>
                </a:solidFill>
                <a:latin typeface="Times New Roman"/>
                <a:ea typeface="+mn-ea"/>
                <a:cs typeface="Times New Roman"/>
              </a:rPr>
              <a:t> </a:t>
            </a:r>
            <a:r>
              <a:rPr sz="2000" spc="-105" dirty="0">
                <a:solidFill>
                  <a:srgbClr val="CCAE79"/>
                </a:solidFill>
                <a:latin typeface="Times New Roman"/>
                <a:ea typeface="+mn-ea"/>
                <a:cs typeface="Times New Roman"/>
              </a:rPr>
              <a:t>c</a:t>
            </a:r>
            <a:r>
              <a:rPr sz="2000" spc="-60" dirty="0">
                <a:solidFill>
                  <a:srgbClr val="CCAE79"/>
                </a:solidFill>
                <a:latin typeface="Times New Roman"/>
                <a:ea typeface="+mn-ea"/>
                <a:cs typeface="Times New Roman"/>
              </a:rPr>
              <a:t>o</a:t>
            </a:r>
            <a:r>
              <a:rPr sz="2000" spc="-50" dirty="0">
                <a:solidFill>
                  <a:srgbClr val="CCAE79"/>
                </a:solidFill>
                <a:latin typeface="Times New Roman"/>
                <a:ea typeface="+mn-ea"/>
                <a:cs typeface="Times New Roman"/>
              </a:rPr>
              <a:t>n</a:t>
            </a:r>
            <a:r>
              <a:rPr sz="2000" spc="-120" dirty="0">
                <a:solidFill>
                  <a:srgbClr val="CCAE79"/>
                </a:solidFill>
                <a:latin typeface="Times New Roman"/>
                <a:ea typeface="+mn-ea"/>
                <a:cs typeface="Times New Roman"/>
              </a:rPr>
              <a:t>c</a:t>
            </a:r>
            <a:r>
              <a:rPr sz="2000" spc="-55" dirty="0">
                <a:solidFill>
                  <a:srgbClr val="CCAE79"/>
                </a:solidFill>
                <a:latin typeface="Times New Roman"/>
                <a:ea typeface="+mn-ea"/>
                <a:cs typeface="Times New Roman"/>
              </a:rPr>
              <a:t>e</a:t>
            </a:r>
            <a:r>
              <a:rPr sz="2000" dirty="0">
                <a:solidFill>
                  <a:srgbClr val="CCAE79"/>
                </a:solidFill>
                <a:latin typeface="Times New Roman"/>
                <a:ea typeface="+mn-ea"/>
                <a:cs typeface="Times New Roman"/>
              </a:rPr>
              <a:t>r</a:t>
            </a:r>
            <a:r>
              <a:rPr sz="2000" spc="60"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 v</a:t>
            </a:r>
            <a:r>
              <a:rPr sz="2000" spc="-90" dirty="0">
                <a:solidFill>
                  <a:srgbClr val="CCAE79"/>
                </a:solidFill>
                <a:latin typeface="Times New Roman"/>
                <a:ea typeface="+mn-ea"/>
                <a:cs typeface="Times New Roman"/>
              </a:rPr>
              <a:t>e</a:t>
            </a:r>
            <a:r>
              <a:rPr sz="2000" spc="-60" dirty="0">
                <a:solidFill>
                  <a:srgbClr val="CCAE79"/>
                </a:solidFill>
                <a:latin typeface="Times New Roman"/>
                <a:ea typeface="+mn-ea"/>
                <a:cs typeface="Times New Roman"/>
              </a:rPr>
              <a:t>n</a:t>
            </a:r>
            <a:r>
              <a:rPr sz="2000" spc="-35" dirty="0">
                <a:solidFill>
                  <a:srgbClr val="CCAE79"/>
                </a:solidFill>
                <a:latin typeface="Times New Roman"/>
                <a:ea typeface="+mn-ea"/>
                <a:cs typeface="Times New Roman"/>
              </a:rPr>
              <a:t>u</a:t>
            </a:r>
            <a:r>
              <a:rPr sz="2000" spc="-90" dirty="0">
                <a:solidFill>
                  <a:srgbClr val="CCAE79"/>
                </a:solidFill>
                <a:latin typeface="Times New Roman"/>
                <a:ea typeface="+mn-ea"/>
                <a:cs typeface="Times New Roman"/>
              </a:rPr>
              <a:t>e</a:t>
            </a:r>
            <a:r>
              <a:rPr sz="2000" spc="-135" dirty="0">
                <a:solidFill>
                  <a:srgbClr val="CCAE79"/>
                </a:solidFill>
                <a:latin typeface="Times New Roman"/>
                <a:ea typeface="+mn-ea"/>
                <a:cs typeface="Times New Roman"/>
              </a:rPr>
              <a:t>s</a:t>
            </a:r>
            <a:r>
              <a:rPr sz="2000" spc="-75" dirty="0">
                <a:solidFill>
                  <a:srgbClr val="CCAE79"/>
                </a:solidFill>
                <a:latin typeface="Times New Roman"/>
                <a:ea typeface="+mn-ea"/>
                <a:cs typeface="Times New Roman"/>
              </a:rPr>
              <a:t> </a:t>
            </a:r>
            <a:r>
              <a:rPr sz="2000" spc="-200" dirty="0">
                <a:solidFill>
                  <a:srgbClr val="CCAE79"/>
                </a:solidFill>
                <a:latin typeface="Times New Roman"/>
                <a:ea typeface="+mn-ea"/>
                <a:cs typeface="Times New Roman"/>
              </a:rPr>
              <a:t>P</a:t>
            </a:r>
            <a:r>
              <a:rPr sz="2000" spc="-1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i</a:t>
            </a:r>
            <a:r>
              <a:rPr sz="2000" spc="-25" dirty="0">
                <a:solidFill>
                  <a:srgbClr val="CCAE79"/>
                </a:solidFill>
                <a:latin typeface="Times New Roman"/>
                <a:ea typeface="+mn-ea"/>
                <a:cs typeface="Times New Roman"/>
              </a:rPr>
              <a:t>o</a:t>
            </a:r>
            <a:r>
              <a:rPr sz="2000" spc="-1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i</a:t>
            </a:r>
            <a:r>
              <a:rPr sz="2000" spc="70" dirty="0">
                <a:solidFill>
                  <a:srgbClr val="CCAE79"/>
                </a:solidFill>
                <a:latin typeface="Times New Roman"/>
                <a:ea typeface="+mn-ea"/>
                <a:cs typeface="Times New Roman"/>
              </a:rPr>
              <a:t>t</a:t>
            </a:r>
            <a:r>
              <a:rPr sz="2000" spc="-70" dirty="0">
                <a:solidFill>
                  <a:srgbClr val="CCAE79"/>
                </a:solidFill>
                <a:latin typeface="Times New Roman"/>
                <a:ea typeface="+mn-ea"/>
                <a:cs typeface="Times New Roman"/>
              </a:rPr>
              <a:t>y</a:t>
            </a:r>
            <a:r>
              <a:rPr sz="2000" spc="-60" dirty="0">
                <a:solidFill>
                  <a:srgbClr val="CCAE79"/>
                </a:solidFill>
                <a:latin typeface="Times New Roman"/>
                <a:ea typeface="+mn-ea"/>
                <a:cs typeface="Times New Roman"/>
              </a:rPr>
              <a:t> </a:t>
            </a:r>
            <a:r>
              <a:rPr sz="2000" spc="-200" dirty="0">
                <a:solidFill>
                  <a:srgbClr val="CCAE79"/>
                </a:solidFill>
                <a:latin typeface="Times New Roman"/>
                <a:ea typeface="+mn-ea"/>
                <a:cs typeface="Times New Roman"/>
              </a:rPr>
              <a:t>P</a:t>
            </a:r>
            <a:r>
              <a:rPr sz="2000" spc="5" dirty="0">
                <a:solidFill>
                  <a:srgbClr val="CCAE79"/>
                </a:solidFill>
                <a:latin typeface="Times New Roman"/>
                <a:ea typeface="+mn-ea"/>
                <a:cs typeface="Times New Roman"/>
              </a:rPr>
              <a:t>l</a:t>
            </a:r>
            <a:r>
              <a:rPr sz="2000" spc="-105" dirty="0">
                <a:solidFill>
                  <a:srgbClr val="CCAE79"/>
                </a:solidFill>
                <a:latin typeface="Times New Roman"/>
                <a:ea typeface="+mn-ea"/>
                <a:cs typeface="Times New Roman"/>
              </a:rPr>
              <a:t>ac</a:t>
            </a:r>
            <a:r>
              <a:rPr sz="2000" spc="-75" dirty="0">
                <a:solidFill>
                  <a:srgbClr val="CCAE79"/>
                </a:solidFill>
                <a:latin typeface="Times New Roman"/>
                <a:ea typeface="+mn-ea"/>
                <a:cs typeface="Times New Roman"/>
              </a:rPr>
              <a:t>e</a:t>
            </a:r>
            <a:r>
              <a:rPr sz="2000" spc="-7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o</a:t>
            </a:r>
            <a:r>
              <a:rPr sz="2000" spc="-5" dirty="0">
                <a:solidFill>
                  <a:srgbClr val="CCAE79"/>
                </a:solidFill>
                <a:latin typeface="Times New Roman"/>
                <a:ea typeface="+mn-ea"/>
                <a:cs typeface="Times New Roman"/>
              </a:rPr>
              <a:t>f</a:t>
            </a:r>
            <a:r>
              <a:rPr sz="2000" spc="-70" dirty="0">
                <a:solidFill>
                  <a:srgbClr val="CCAE79"/>
                </a:solidFill>
                <a:latin typeface="Times New Roman"/>
                <a:ea typeface="+mn-ea"/>
                <a:cs typeface="Times New Roman"/>
              </a:rPr>
              <a:t> </a:t>
            </a:r>
            <a:r>
              <a:rPr sz="2000" spc="-100" dirty="0">
                <a:solidFill>
                  <a:srgbClr val="CCAE79"/>
                </a:solidFill>
                <a:latin typeface="Times New Roman"/>
                <a:ea typeface="+mn-ea"/>
                <a:cs typeface="Times New Roman"/>
              </a:rPr>
              <a:t>Ba</a:t>
            </a:r>
            <a:r>
              <a:rPr sz="2000" spc="-65" dirty="0">
                <a:solidFill>
                  <a:srgbClr val="CCAE79"/>
                </a:solidFill>
                <a:latin typeface="Times New Roman"/>
                <a:ea typeface="+mn-ea"/>
                <a:cs typeface="Times New Roman"/>
              </a:rPr>
              <a:t>nner</a:t>
            </a:r>
            <a:r>
              <a:rPr sz="2000" spc="-85"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at</a:t>
            </a:r>
            <a:r>
              <a:rPr sz="2000" spc="-55" dirty="0">
                <a:solidFill>
                  <a:srgbClr val="CCAE79"/>
                </a:solidFill>
                <a:latin typeface="Times New Roman"/>
                <a:ea typeface="+mn-ea"/>
                <a:cs typeface="Times New Roman"/>
              </a:rPr>
              <a:t> o</a:t>
            </a:r>
            <a:r>
              <a:rPr sz="2000" spc="-30" dirty="0">
                <a:solidFill>
                  <a:srgbClr val="CCAE79"/>
                </a:solidFill>
                <a:latin typeface="Times New Roman"/>
                <a:ea typeface="+mn-ea"/>
                <a:cs typeface="Times New Roman"/>
              </a:rPr>
              <a:t>utd</a:t>
            </a:r>
            <a:r>
              <a:rPr sz="2000" spc="-20" dirty="0">
                <a:solidFill>
                  <a:srgbClr val="CCAE79"/>
                </a:solidFill>
                <a:latin typeface="Times New Roman"/>
                <a:ea typeface="+mn-ea"/>
                <a:cs typeface="Times New Roman"/>
              </a:rPr>
              <a:t>o</a:t>
            </a:r>
            <a:r>
              <a:rPr sz="2000" spc="-55" dirty="0">
                <a:solidFill>
                  <a:srgbClr val="CCAE79"/>
                </a:solidFill>
                <a:latin typeface="Times New Roman"/>
                <a:ea typeface="+mn-ea"/>
                <a:cs typeface="Times New Roman"/>
              </a:rPr>
              <a:t>o</a:t>
            </a:r>
            <a:r>
              <a:rPr sz="2000" spc="-20" dirty="0">
                <a:solidFill>
                  <a:srgbClr val="CCAE79"/>
                </a:solidFill>
                <a:latin typeface="Times New Roman"/>
                <a:ea typeface="+mn-ea"/>
                <a:cs typeface="Times New Roman"/>
              </a:rPr>
              <a:t>r</a:t>
            </a:r>
            <a:r>
              <a:rPr sz="2000" spc="-35" dirty="0">
                <a:solidFill>
                  <a:srgbClr val="CCAE79"/>
                </a:solidFill>
                <a:latin typeface="Times New Roman"/>
                <a:ea typeface="+mn-ea"/>
                <a:cs typeface="Times New Roman"/>
              </a:rPr>
              <a:t> </a:t>
            </a:r>
            <a:r>
              <a:rPr sz="2000" spc="-60" dirty="0">
                <a:solidFill>
                  <a:srgbClr val="CCAE79"/>
                </a:solidFill>
                <a:latin typeface="Times New Roman"/>
                <a:ea typeface="+mn-ea"/>
                <a:cs typeface="Times New Roman"/>
              </a:rPr>
              <a:t>p</a:t>
            </a:r>
            <a:r>
              <a:rPr sz="2000" spc="-50" dirty="0">
                <a:solidFill>
                  <a:srgbClr val="CCAE79"/>
                </a:solidFill>
                <a:latin typeface="Times New Roman"/>
                <a:ea typeface="+mn-ea"/>
                <a:cs typeface="Times New Roman"/>
              </a:rPr>
              <a:t>e</a:t>
            </a:r>
            <a:r>
              <a:rPr sz="2000" spc="-45"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f</a:t>
            </a:r>
            <a:r>
              <a:rPr sz="2000" spc="-70" dirty="0">
                <a:solidFill>
                  <a:srgbClr val="CCAE79"/>
                </a:solidFill>
                <a:latin typeface="Times New Roman"/>
                <a:ea typeface="+mn-ea"/>
                <a:cs typeface="Times New Roman"/>
              </a:rPr>
              <a:t>o</a:t>
            </a:r>
            <a:r>
              <a:rPr sz="2000" spc="-60" dirty="0">
                <a:solidFill>
                  <a:srgbClr val="CCAE79"/>
                </a:solidFill>
                <a:latin typeface="Times New Roman"/>
                <a:ea typeface="+mn-ea"/>
                <a:cs typeface="Times New Roman"/>
              </a:rPr>
              <a:t>rm</a:t>
            </a:r>
            <a:r>
              <a:rPr sz="2000" spc="-35" dirty="0">
                <a:solidFill>
                  <a:srgbClr val="CCAE79"/>
                </a:solidFill>
                <a:latin typeface="Times New Roman"/>
                <a:ea typeface="+mn-ea"/>
                <a:cs typeface="Times New Roman"/>
              </a:rPr>
              <a:t>a</a:t>
            </a:r>
            <a:r>
              <a:rPr sz="2000" spc="-60" dirty="0">
                <a:solidFill>
                  <a:srgbClr val="CCAE79"/>
                </a:solidFill>
                <a:latin typeface="Times New Roman"/>
                <a:ea typeface="+mn-ea"/>
                <a:cs typeface="Times New Roman"/>
              </a:rPr>
              <a:t>n</a:t>
            </a:r>
            <a:r>
              <a:rPr sz="2000" spc="-40" dirty="0">
                <a:solidFill>
                  <a:srgbClr val="CCAE79"/>
                </a:solidFill>
                <a:latin typeface="Times New Roman"/>
                <a:ea typeface="+mn-ea"/>
                <a:cs typeface="Times New Roman"/>
              </a:rPr>
              <a:t>c</a:t>
            </a:r>
            <a:r>
              <a:rPr sz="2000" spc="-55" dirty="0">
                <a:solidFill>
                  <a:srgbClr val="CCAE79"/>
                </a:solidFill>
                <a:latin typeface="Times New Roman"/>
                <a:ea typeface="+mn-ea"/>
                <a:cs typeface="Times New Roman"/>
              </a:rPr>
              <a:t>e</a:t>
            </a:r>
            <a:r>
              <a:rPr sz="2000" spc="-40" dirty="0">
                <a:solidFill>
                  <a:srgbClr val="CCAE79"/>
                </a:solidFill>
                <a:latin typeface="Times New Roman"/>
                <a:ea typeface="+mn-ea"/>
                <a:cs typeface="Times New Roman"/>
              </a:rPr>
              <a:t> </a:t>
            </a:r>
            <a:r>
              <a:rPr sz="2000" dirty="0">
                <a:solidFill>
                  <a:srgbClr val="CCAE79"/>
                </a:solidFill>
                <a:latin typeface="Times New Roman"/>
                <a:ea typeface="+mn-ea"/>
                <a:cs typeface="Times New Roman"/>
              </a:rPr>
              <a:t>venue </a:t>
            </a:r>
            <a:r>
              <a:rPr sz="2000" spc="-200" dirty="0">
                <a:solidFill>
                  <a:srgbClr val="CCAE79"/>
                </a:solidFill>
                <a:latin typeface="Times New Roman"/>
                <a:ea typeface="+mn-ea"/>
                <a:cs typeface="Times New Roman"/>
              </a:rPr>
              <a:t>P</a:t>
            </a:r>
            <a:r>
              <a:rPr sz="2000" spc="-5" dirty="0">
                <a:solidFill>
                  <a:srgbClr val="CCAE79"/>
                </a:solidFill>
                <a:latin typeface="Times New Roman"/>
                <a:ea typeface="+mn-ea"/>
                <a:cs typeface="Times New Roman"/>
              </a:rPr>
              <a:t>l</a:t>
            </a:r>
            <a:r>
              <a:rPr sz="2000" spc="-95" dirty="0">
                <a:solidFill>
                  <a:srgbClr val="CCAE79"/>
                </a:solidFill>
                <a:latin typeface="Times New Roman"/>
                <a:ea typeface="+mn-ea"/>
                <a:cs typeface="Times New Roman"/>
              </a:rPr>
              <a:t>a</a:t>
            </a:r>
            <a:r>
              <a:rPr sz="2000" spc="-105" dirty="0">
                <a:solidFill>
                  <a:srgbClr val="CCAE79"/>
                </a:solidFill>
                <a:latin typeface="Times New Roman"/>
                <a:ea typeface="+mn-ea"/>
                <a:cs typeface="Times New Roman"/>
              </a:rPr>
              <a:t>c</a:t>
            </a:r>
            <a:r>
              <a:rPr sz="2000" spc="-75" dirty="0">
                <a:solidFill>
                  <a:srgbClr val="CCAE79"/>
                </a:solidFill>
                <a:latin typeface="Times New Roman"/>
                <a:ea typeface="+mn-ea"/>
                <a:cs typeface="Times New Roman"/>
              </a:rPr>
              <a:t>e</a:t>
            </a:r>
            <a:r>
              <a:rPr sz="2000" spc="-7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i</a:t>
            </a:r>
            <a:r>
              <a:rPr sz="2000" dirty="0">
                <a:solidFill>
                  <a:srgbClr val="CCAE79"/>
                </a:solidFill>
                <a:latin typeface="Times New Roman"/>
                <a:ea typeface="+mn-ea"/>
                <a:cs typeface="Times New Roman"/>
              </a:rPr>
              <a:t>n</a:t>
            </a:r>
            <a:r>
              <a:rPr sz="2000" spc="-105" dirty="0">
                <a:solidFill>
                  <a:srgbClr val="CCAE79"/>
                </a:solidFill>
                <a:latin typeface="Times New Roman"/>
                <a:ea typeface="+mn-ea"/>
                <a:cs typeface="Times New Roman"/>
              </a:rPr>
              <a:t> </a:t>
            </a:r>
            <a:r>
              <a:rPr sz="2000" spc="-195" dirty="0">
                <a:solidFill>
                  <a:srgbClr val="CCAE79"/>
                </a:solidFill>
                <a:latin typeface="Times New Roman"/>
                <a:ea typeface="+mn-ea"/>
                <a:cs typeface="Times New Roman"/>
              </a:rPr>
              <a:t>F</a:t>
            </a:r>
            <a:r>
              <a:rPr sz="2000" spc="-90" dirty="0">
                <a:solidFill>
                  <a:srgbClr val="CCAE79"/>
                </a:solidFill>
                <a:latin typeface="Times New Roman"/>
                <a:ea typeface="+mn-ea"/>
                <a:cs typeface="Times New Roman"/>
              </a:rPr>
              <a:t>e</a:t>
            </a:r>
            <a:r>
              <a:rPr sz="2000" spc="-130"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60" dirty="0">
                <a:solidFill>
                  <a:srgbClr val="CCAE79"/>
                </a:solidFill>
                <a:latin typeface="Times New Roman"/>
                <a:ea typeface="+mn-ea"/>
                <a:cs typeface="Times New Roman"/>
              </a:rPr>
              <a:t>v</a:t>
            </a:r>
            <a:r>
              <a:rPr sz="2000" spc="-10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r>
              <a:rPr sz="2000" spc="-55" dirty="0">
                <a:solidFill>
                  <a:srgbClr val="CCAE79"/>
                </a:solidFill>
                <a:latin typeface="Times New Roman"/>
                <a:ea typeface="+mn-ea"/>
                <a:cs typeface="Times New Roman"/>
              </a:rPr>
              <a:t> </a:t>
            </a:r>
            <a:r>
              <a:rPr sz="2000" spc="-110" dirty="0">
                <a:solidFill>
                  <a:srgbClr val="CCAE79"/>
                </a:solidFill>
                <a:latin typeface="Times New Roman"/>
                <a:ea typeface="+mn-ea"/>
                <a:cs typeface="Times New Roman"/>
              </a:rPr>
              <a:t>p</a:t>
            </a:r>
            <a:r>
              <a:rPr sz="2000" spc="-65" dirty="0">
                <a:solidFill>
                  <a:srgbClr val="CCAE79"/>
                </a:solidFill>
                <a:latin typeface="Times New Roman"/>
                <a:ea typeface="+mn-ea"/>
                <a:cs typeface="Times New Roman"/>
              </a:rPr>
              <a:t>r</a:t>
            </a:r>
            <a:r>
              <a:rPr sz="2000" spc="-80" dirty="0">
                <a:solidFill>
                  <a:srgbClr val="CCAE79"/>
                </a:solidFill>
                <a:latin typeface="Times New Roman"/>
                <a:ea typeface="+mn-ea"/>
                <a:cs typeface="Times New Roman"/>
              </a:rPr>
              <a:t>es</a:t>
            </a:r>
            <a:r>
              <a:rPr sz="2000" spc="-90" dirty="0">
                <a:solidFill>
                  <a:srgbClr val="CCAE79"/>
                </a:solidFill>
                <a:latin typeface="Times New Roman"/>
                <a:ea typeface="+mn-ea"/>
                <a:cs typeface="Times New Roman"/>
              </a:rPr>
              <a:t>s</a:t>
            </a:r>
            <a:r>
              <a:rPr sz="2000" spc="-20" dirty="0">
                <a:solidFill>
                  <a:srgbClr val="CCAE79"/>
                </a:solidFill>
                <a:latin typeface="Times New Roman"/>
                <a:ea typeface="+mn-ea"/>
                <a:cs typeface="Times New Roman"/>
              </a:rPr>
              <a:t> </a:t>
            </a:r>
            <a:r>
              <a:rPr sz="2000" spc="-65" dirty="0">
                <a:solidFill>
                  <a:srgbClr val="CCAE79"/>
                </a:solidFill>
                <a:latin typeface="Times New Roman"/>
                <a:ea typeface="+mn-ea"/>
                <a:cs typeface="Times New Roman"/>
              </a:rPr>
              <a:t>r</a:t>
            </a:r>
            <a:r>
              <a:rPr sz="2000" spc="-95" dirty="0">
                <a:solidFill>
                  <a:srgbClr val="CCAE79"/>
                </a:solidFill>
                <a:latin typeface="Times New Roman"/>
                <a:ea typeface="+mn-ea"/>
                <a:cs typeface="Times New Roman"/>
              </a:rPr>
              <a:t>e</a:t>
            </a:r>
            <a:r>
              <a:rPr sz="2000" spc="-40" dirty="0">
                <a:solidFill>
                  <a:srgbClr val="CCAE79"/>
                </a:solidFill>
                <a:latin typeface="Times New Roman"/>
                <a:ea typeface="+mn-ea"/>
                <a:cs typeface="Times New Roman"/>
              </a:rPr>
              <a:t>l</a:t>
            </a:r>
            <a:r>
              <a:rPr sz="2000" spc="-95" dirty="0">
                <a:solidFill>
                  <a:srgbClr val="CCAE79"/>
                </a:solidFill>
                <a:latin typeface="Times New Roman"/>
                <a:ea typeface="+mn-ea"/>
                <a:cs typeface="Times New Roman"/>
              </a:rPr>
              <a:t>e</a:t>
            </a:r>
            <a:r>
              <a:rPr sz="2000" spc="-110" dirty="0">
                <a:solidFill>
                  <a:srgbClr val="CCAE79"/>
                </a:solidFill>
                <a:latin typeface="Times New Roman"/>
                <a:ea typeface="+mn-ea"/>
                <a:cs typeface="Times New Roman"/>
              </a:rPr>
              <a:t>a</a:t>
            </a:r>
            <a:r>
              <a:rPr sz="2000" spc="-75" dirty="0">
                <a:solidFill>
                  <a:srgbClr val="CCAE79"/>
                </a:solidFill>
                <a:latin typeface="Times New Roman"/>
                <a:ea typeface="+mn-ea"/>
                <a:cs typeface="Times New Roman"/>
              </a:rPr>
              <a:t>s</a:t>
            </a:r>
            <a:r>
              <a:rPr sz="2000" spc="-100" dirty="0">
                <a:solidFill>
                  <a:srgbClr val="CCAE79"/>
                </a:solidFill>
                <a:latin typeface="Times New Roman"/>
                <a:ea typeface="+mn-ea"/>
                <a:cs typeface="Times New Roman"/>
              </a:rPr>
              <a:t>e</a:t>
            </a:r>
            <a:r>
              <a:rPr sz="2000" spc="65" dirty="0">
                <a:solidFill>
                  <a:srgbClr val="CCAE79"/>
                </a:solidFill>
                <a:latin typeface="Times New Roman"/>
                <a:ea typeface="+mn-ea"/>
                <a:cs typeface="Times New Roman"/>
              </a:rPr>
              <a:t> </a:t>
            </a:r>
            <a:r>
              <a:rPr sz="2000" spc="-95" dirty="0">
                <a:solidFill>
                  <a:srgbClr val="CCAE79"/>
                </a:solidFill>
                <a:latin typeface="Times New Roman"/>
                <a:ea typeface="+mn-ea"/>
                <a:cs typeface="Times New Roman"/>
              </a:rPr>
              <a:t>a</a:t>
            </a:r>
            <a:r>
              <a:rPr sz="2000" spc="-90" dirty="0">
                <a:solidFill>
                  <a:srgbClr val="CCAE79"/>
                </a:solidFill>
                <a:latin typeface="Times New Roman"/>
                <a:ea typeface="+mn-ea"/>
                <a:cs typeface="Times New Roman"/>
              </a:rPr>
              <a:t>s</a:t>
            </a:r>
            <a:r>
              <a:rPr sz="2000" spc="-114" dirty="0">
                <a:solidFill>
                  <a:srgbClr val="CCAE79"/>
                </a:solidFill>
                <a:latin typeface="Times New Roman"/>
                <a:ea typeface="+mn-ea"/>
                <a:cs typeface="Times New Roman"/>
              </a:rPr>
              <a:t> </a:t>
            </a:r>
            <a:r>
              <a:rPr sz="2000" dirty="0">
                <a:solidFill>
                  <a:srgbClr val="CCAE79"/>
                </a:solidFill>
                <a:latin typeface="Times New Roman"/>
                <a:ea typeface="+mn-ea"/>
                <a:cs typeface="Times New Roman"/>
              </a:rPr>
              <a:t>pa</a:t>
            </a:r>
            <a:r>
              <a:rPr sz="2000" spc="-2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t</a:t>
            </a:r>
            <a:r>
              <a:rPr sz="2000" dirty="0">
                <a:solidFill>
                  <a:srgbClr val="CCAE79"/>
                </a:solidFill>
                <a:latin typeface="Times New Roman"/>
                <a:ea typeface="+mn-ea"/>
                <a:cs typeface="Times New Roman"/>
              </a:rPr>
              <a:t>ner</a:t>
            </a:r>
          </a:p>
          <a:p>
            <a:pPr fontAlgn="auto">
              <a:lnSpc>
                <a:spcPts val="1500"/>
              </a:lnSpc>
              <a:spcBef>
                <a:spcPts val="36"/>
              </a:spcBef>
              <a:spcAft>
                <a:spcPts val="0"/>
              </a:spcAft>
              <a:defRPr/>
            </a:pPr>
            <a:endParaRPr sz="2000" dirty="0">
              <a:solidFill>
                <a:srgbClr val="CCAE79"/>
              </a:solidFill>
              <a:latin typeface="Times New Roman"/>
              <a:ea typeface="+mn-ea"/>
              <a:cs typeface="Times New Roman"/>
            </a:endParaRPr>
          </a:p>
          <a:p>
            <a:pPr marL="12700" fontAlgn="auto">
              <a:spcBef>
                <a:spcPts val="0"/>
              </a:spcBef>
              <a:spcAft>
                <a:spcPts val="0"/>
              </a:spcAft>
              <a:defRPr/>
            </a:pPr>
            <a:r>
              <a:rPr sz="2000" spc="-140" dirty="0">
                <a:solidFill>
                  <a:srgbClr val="CCAE79"/>
                </a:solidFill>
                <a:latin typeface="Times New Roman"/>
                <a:ea typeface="+mn-ea"/>
                <a:cs typeface="Times New Roman"/>
              </a:rPr>
              <a:t>D</a:t>
            </a:r>
            <a:r>
              <a:rPr sz="2000" spc="-5" dirty="0">
                <a:solidFill>
                  <a:srgbClr val="CCAE79"/>
                </a:solidFill>
                <a:latin typeface="Times New Roman"/>
                <a:ea typeface="+mn-ea"/>
                <a:cs typeface="Times New Roman"/>
              </a:rPr>
              <a:t>i</a:t>
            </a:r>
            <a:r>
              <a:rPr sz="2000" spc="-130" dirty="0">
                <a:solidFill>
                  <a:srgbClr val="CCAE79"/>
                </a:solidFill>
                <a:latin typeface="Times New Roman"/>
                <a:ea typeface="+mn-ea"/>
                <a:cs typeface="Times New Roman"/>
              </a:rPr>
              <a:t>s</a:t>
            </a:r>
            <a:r>
              <a:rPr sz="2000" spc="70" dirty="0">
                <a:solidFill>
                  <a:srgbClr val="CCAE79"/>
                </a:solidFill>
                <a:latin typeface="Times New Roman"/>
                <a:ea typeface="+mn-ea"/>
                <a:cs typeface="Times New Roman"/>
              </a:rPr>
              <a:t>t</a:t>
            </a:r>
            <a:r>
              <a:rPr sz="2000" spc="-1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i</a:t>
            </a:r>
            <a:r>
              <a:rPr sz="2000" spc="-50" dirty="0">
                <a:solidFill>
                  <a:srgbClr val="CCAE79"/>
                </a:solidFill>
                <a:latin typeface="Times New Roman"/>
                <a:ea typeface="+mn-ea"/>
                <a:cs typeface="Times New Roman"/>
              </a:rPr>
              <a:t>b</a:t>
            </a:r>
            <a:r>
              <a:rPr sz="2000" spc="-45" dirty="0">
                <a:solidFill>
                  <a:srgbClr val="CCAE79"/>
                </a:solidFill>
                <a:latin typeface="Times New Roman"/>
                <a:ea typeface="+mn-ea"/>
                <a:cs typeface="Times New Roman"/>
              </a:rPr>
              <a:t>u</a:t>
            </a:r>
            <a:r>
              <a:rPr sz="2000" spc="60" dirty="0">
                <a:solidFill>
                  <a:srgbClr val="CCAE79"/>
                </a:solidFill>
                <a:latin typeface="Times New Roman"/>
                <a:ea typeface="+mn-ea"/>
                <a:cs typeface="Times New Roman"/>
              </a:rPr>
              <a:t>t</a:t>
            </a:r>
            <a:r>
              <a:rPr sz="2000" spc="20" dirty="0">
                <a:solidFill>
                  <a:srgbClr val="CCAE79"/>
                </a:solidFill>
                <a:latin typeface="Times New Roman"/>
                <a:ea typeface="+mn-ea"/>
                <a:cs typeface="Times New Roman"/>
              </a:rPr>
              <a:t>i</a:t>
            </a:r>
            <a:r>
              <a:rPr sz="2000" spc="-50" dirty="0">
                <a:solidFill>
                  <a:srgbClr val="CCAE79"/>
                </a:solidFill>
                <a:latin typeface="Times New Roman"/>
                <a:ea typeface="+mn-ea"/>
                <a:cs typeface="Times New Roman"/>
              </a:rPr>
              <a:t>o</a:t>
            </a:r>
            <a:r>
              <a:rPr sz="2000" spc="-40" dirty="0">
                <a:solidFill>
                  <a:srgbClr val="CCAE79"/>
                </a:solidFill>
                <a:latin typeface="Times New Roman"/>
                <a:ea typeface="+mn-ea"/>
                <a:cs typeface="Times New Roman"/>
              </a:rPr>
              <a:t>n</a:t>
            </a:r>
            <a:r>
              <a:rPr sz="2000" spc="-75"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o</a:t>
            </a:r>
            <a:r>
              <a:rPr sz="2000" spc="-5" dirty="0">
                <a:solidFill>
                  <a:srgbClr val="CCAE79"/>
                </a:solidFill>
                <a:latin typeface="Times New Roman"/>
                <a:ea typeface="+mn-ea"/>
                <a:cs typeface="Times New Roman"/>
              </a:rPr>
              <a:t>f</a:t>
            </a:r>
            <a:r>
              <a:rPr sz="2000" spc="-80" dirty="0">
                <a:solidFill>
                  <a:srgbClr val="CCAE79"/>
                </a:solidFill>
                <a:latin typeface="Times New Roman"/>
                <a:ea typeface="+mn-ea"/>
                <a:cs typeface="Times New Roman"/>
              </a:rPr>
              <a:t> </a:t>
            </a:r>
            <a:r>
              <a:rPr sz="2000" spc="-200" dirty="0">
                <a:solidFill>
                  <a:srgbClr val="CCAE79"/>
                </a:solidFill>
                <a:latin typeface="Times New Roman"/>
                <a:ea typeface="+mn-ea"/>
                <a:cs typeface="Times New Roman"/>
              </a:rPr>
              <a:t>P</a:t>
            </a:r>
            <a:r>
              <a:rPr sz="2000" spc="15" dirty="0">
                <a:solidFill>
                  <a:srgbClr val="CCAE79"/>
                </a:solidFill>
                <a:latin typeface="Times New Roman"/>
                <a:ea typeface="+mn-ea"/>
                <a:cs typeface="Times New Roman"/>
              </a:rPr>
              <a:t>r</a:t>
            </a:r>
            <a:r>
              <a:rPr sz="2000" spc="-60" dirty="0">
                <a:solidFill>
                  <a:srgbClr val="CCAE79"/>
                </a:solidFill>
                <a:latin typeface="Times New Roman"/>
                <a:ea typeface="+mn-ea"/>
                <a:cs typeface="Times New Roman"/>
              </a:rPr>
              <a:t>omo</a:t>
            </a:r>
            <a:r>
              <a:rPr sz="2000" spc="60" dirty="0">
                <a:solidFill>
                  <a:srgbClr val="CCAE79"/>
                </a:solidFill>
                <a:latin typeface="Times New Roman"/>
                <a:ea typeface="+mn-ea"/>
                <a:cs typeface="Times New Roman"/>
              </a:rPr>
              <a:t>t</a:t>
            </a:r>
            <a:r>
              <a:rPr sz="2000" spc="20" dirty="0">
                <a:solidFill>
                  <a:srgbClr val="CCAE79"/>
                </a:solidFill>
                <a:latin typeface="Times New Roman"/>
                <a:ea typeface="+mn-ea"/>
                <a:cs typeface="Times New Roman"/>
              </a:rPr>
              <a:t>i</a:t>
            </a:r>
            <a:r>
              <a:rPr sz="2000" spc="-50" dirty="0">
                <a:solidFill>
                  <a:srgbClr val="CCAE79"/>
                </a:solidFill>
                <a:latin typeface="Times New Roman"/>
                <a:ea typeface="+mn-ea"/>
                <a:cs typeface="Times New Roman"/>
              </a:rPr>
              <a:t>o</a:t>
            </a:r>
            <a:r>
              <a:rPr sz="2000" spc="-45" dirty="0">
                <a:solidFill>
                  <a:srgbClr val="CCAE79"/>
                </a:solidFill>
                <a:latin typeface="Times New Roman"/>
                <a:ea typeface="+mn-ea"/>
                <a:cs typeface="Times New Roman"/>
              </a:rPr>
              <a:t>n</a:t>
            </a:r>
            <a:r>
              <a:rPr sz="2000" spc="-10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r>
              <a:rPr sz="2000" spc="-45" dirty="0">
                <a:solidFill>
                  <a:srgbClr val="CCAE79"/>
                </a:solidFill>
                <a:latin typeface="Times New Roman"/>
                <a:ea typeface="+mn-ea"/>
                <a:cs typeface="Times New Roman"/>
              </a:rPr>
              <a:t> </a:t>
            </a:r>
            <a:r>
              <a:rPr sz="2000" spc="-70" dirty="0">
                <a:solidFill>
                  <a:srgbClr val="CCAE79"/>
                </a:solidFill>
                <a:latin typeface="Times New Roman"/>
                <a:ea typeface="+mn-ea"/>
                <a:cs typeface="Times New Roman"/>
              </a:rPr>
              <a:t>m</a:t>
            </a:r>
            <a:r>
              <a:rPr sz="2000" spc="-95" dirty="0">
                <a:solidFill>
                  <a:srgbClr val="CCAE79"/>
                </a:solidFill>
                <a:latin typeface="Times New Roman"/>
                <a:ea typeface="+mn-ea"/>
                <a:cs typeface="Times New Roman"/>
              </a:rPr>
              <a:t>a</a:t>
            </a:r>
            <a:r>
              <a:rPr sz="2000" spc="70" dirty="0">
                <a:solidFill>
                  <a:srgbClr val="CCAE79"/>
                </a:solidFill>
                <a:latin typeface="Times New Roman"/>
                <a:ea typeface="+mn-ea"/>
                <a:cs typeface="Times New Roman"/>
              </a:rPr>
              <a:t>t</a:t>
            </a:r>
            <a:r>
              <a:rPr sz="2000" spc="-90" dirty="0">
                <a:solidFill>
                  <a:srgbClr val="CCAE79"/>
                </a:solidFill>
                <a:latin typeface="Times New Roman"/>
                <a:ea typeface="+mn-ea"/>
                <a:cs typeface="Times New Roman"/>
              </a:rPr>
              <a:t>e</a:t>
            </a:r>
            <a:r>
              <a:rPr sz="2000" spc="-1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i</a:t>
            </a:r>
            <a:r>
              <a:rPr sz="2000" spc="-10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r>
              <a:rPr sz="2000" spc="-55"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at</a:t>
            </a:r>
            <a:r>
              <a:rPr sz="2000" spc="-80" dirty="0">
                <a:solidFill>
                  <a:srgbClr val="CCAE79"/>
                </a:solidFill>
                <a:latin typeface="Times New Roman"/>
                <a:ea typeface="+mn-ea"/>
                <a:cs typeface="Times New Roman"/>
              </a:rPr>
              <a:t> </a:t>
            </a:r>
            <a:r>
              <a:rPr sz="2000" spc="-130" dirty="0">
                <a:solidFill>
                  <a:srgbClr val="CCAE79"/>
                </a:solidFill>
                <a:latin typeface="Times New Roman"/>
                <a:ea typeface="+mn-ea"/>
                <a:cs typeface="Times New Roman"/>
              </a:rPr>
              <a:t>D</a:t>
            </a:r>
            <a:r>
              <a:rPr sz="2000" spc="-95" dirty="0">
                <a:solidFill>
                  <a:srgbClr val="CCAE79"/>
                </a:solidFill>
                <a:latin typeface="Times New Roman"/>
                <a:ea typeface="+mn-ea"/>
                <a:cs typeface="Times New Roman"/>
              </a:rPr>
              <a:t>anc</a:t>
            </a:r>
            <a:r>
              <a:rPr sz="2000" spc="-90" dirty="0">
                <a:solidFill>
                  <a:srgbClr val="CCAE79"/>
                </a:solidFill>
                <a:latin typeface="Times New Roman"/>
                <a:ea typeface="+mn-ea"/>
                <a:cs typeface="Times New Roman"/>
              </a:rPr>
              <a:t>e</a:t>
            </a:r>
            <a:r>
              <a:rPr sz="2000" spc="-55" dirty="0">
                <a:solidFill>
                  <a:srgbClr val="CCAE79"/>
                </a:solidFill>
                <a:latin typeface="Times New Roman"/>
                <a:ea typeface="+mn-ea"/>
                <a:cs typeface="Times New Roman"/>
              </a:rPr>
              <a:t> </a:t>
            </a:r>
            <a:r>
              <a:rPr sz="2000" spc="-195" dirty="0">
                <a:solidFill>
                  <a:srgbClr val="CCAE79"/>
                </a:solidFill>
                <a:latin typeface="Times New Roman"/>
                <a:ea typeface="+mn-ea"/>
                <a:cs typeface="Times New Roman"/>
              </a:rPr>
              <a:t>F</a:t>
            </a:r>
            <a:r>
              <a:rPr sz="2000" spc="-90" dirty="0">
                <a:solidFill>
                  <a:srgbClr val="CCAE79"/>
                </a:solidFill>
                <a:latin typeface="Times New Roman"/>
                <a:ea typeface="+mn-ea"/>
                <a:cs typeface="Times New Roman"/>
              </a:rPr>
              <a:t>e</a:t>
            </a:r>
            <a:r>
              <a:rPr sz="2000" spc="-114"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60" dirty="0">
                <a:solidFill>
                  <a:srgbClr val="CCAE79"/>
                </a:solidFill>
                <a:latin typeface="Times New Roman"/>
                <a:ea typeface="+mn-ea"/>
                <a:cs typeface="Times New Roman"/>
              </a:rPr>
              <a:t>v</a:t>
            </a:r>
            <a:r>
              <a:rPr sz="2000" spc="-10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endParaRPr sz="2000" dirty="0">
              <a:solidFill>
                <a:srgbClr val="CCAE79"/>
              </a:solidFill>
              <a:latin typeface="Times New Roman"/>
              <a:ea typeface="+mn-ea"/>
              <a:cs typeface="Times New Roman"/>
            </a:endParaRPr>
          </a:p>
          <a:p>
            <a:pPr fontAlgn="auto">
              <a:lnSpc>
                <a:spcPts val="1400"/>
              </a:lnSpc>
              <a:spcBef>
                <a:spcPts val="47"/>
              </a:spcBef>
              <a:spcAft>
                <a:spcPts val="0"/>
              </a:spcAft>
              <a:defRPr/>
            </a:pPr>
            <a:endParaRPr sz="2000" dirty="0">
              <a:solidFill>
                <a:srgbClr val="CCAE79"/>
              </a:solidFill>
              <a:latin typeface="Times New Roman"/>
              <a:ea typeface="+mn-ea"/>
              <a:cs typeface="Times New Roman"/>
            </a:endParaRPr>
          </a:p>
          <a:p>
            <a:pPr marL="12700" fontAlgn="auto">
              <a:spcBef>
                <a:spcPts val="0"/>
              </a:spcBef>
              <a:spcAft>
                <a:spcPts val="0"/>
              </a:spcAft>
              <a:defRPr/>
            </a:pPr>
            <a:r>
              <a:rPr sz="2000" spc="-5" dirty="0">
                <a:solidFill>
                  <a:srgbClr val="CCAE79"/>
                </a:solidFill>
                <a:latin typeface="Times New Roman"/>
                <a:ea typeface="+mn-ea"/>
                <a:cs typeface="Times New Roman"/>
              </a:rPr>
              <a:t>I</a:t>
            </a:r>
            <a:r>
              <a:rPr sz="2000" spc="-15" dirty="0">
                <a:solidFill>
                  <a:srgbClr val="CCAE79"/>
                </a:solidFill>
                <a:latin typeface="Times New Roman"/>
                <a:ea typeface="+mn-ea"/>
                <a:cs typeface="Times New Roman"/>
              </a:rPr>
              <a:t>n</a:t>
            </a:r>
            <a:r>
              <a:rPr sz="2000" spc="-5" dirty="0">
                <a:solidFill>
                  <a:srgbClr val="CCAE79"/>
                </a:solidFill>
                <a:latin typeface="Times New Roman"/>
                <a:ea typeface="+mn-ea"/>
                <a:cs typeface="Times New Roman"/>
              </a:rPr>
              <a:t>v</a:t>
            </a:r>
            <a:r>
              <a:rPr sz="2000" spc="-15" dirty="0">
                <a:solidFill>
                  <a:srgbClr val="CCAE79"/>
                </a:solidFill>
                <a:latin typeface="Times New Roman"/>
                <a:ea typeface="+mn-ea"/>
                <a:cs typeface="Times New Roman"/>
              </a:rPr>
              <a:t>i</a:t>
            </a:r>
            <a:r>
              <a:rPr sz="2000" spc="-5" dirty="0">
                <a:solidFill>
                  <a:srgbClr val="CCAE79"/>
                </a:solidFill>
                <a:latin typeface="Times New Roman"/>
                <a:ea typeface="+mn-ea"/>
                <a:cs typeface="Times New Roman"/>
              </a:rPr>
              <a:t>t</a:t>
            </a:r>
            <a:r>
              <a:rPr sz="2000" spc="-1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t</a:t>
            </a:r>
            <a:r>
              <a:rPr sz="2000" spc="-15" dirty="0">
                <a:solidFill>
                  <a:srgbClr val="CCAE79"/>
                </a:solidFill>
                <a:latin typeface="Times New Roman"/>
                <a:ea typeface="+mn-ea"/>
                <a:cs typeface="Times New Roman"/>
              </a:rPr>
              <a:t>io</a:t>
            </a:r>
            <a:r>
              <a:rPr sz="2000" spc="-10" dirty="0">
                <a:solidFill>
                  <a:srgbClr val="CCAE79"/>
                </a:solidFill>
                <a:latin typeface="Times New Roman"/>
                <a:ea typeface="+mn-ea"/>
                <a:cs typeface="Times New Roman"/>
              </a:rPr>
              <a:t>n</a:t>
            </a:r>
            <a:r>
              <a:rPr sz="2000" spc="-40"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&amp;</a:t>
            </a:r>
            <a:r>
              <a:rPr sz="2000" spc="-25" dirty="0">
                <a:solidFill>
                  <a:srgbClr val="CCAE79"/>
                </a:solidFill>
                <a:latin typeface="Times New Roman"/>
                <a:ea typeface="+mn-ea"/>
                <a:cs typeface="Times New Roman"/>
              </a:rPr>
              <a:t> </a:t>
            </a:r>
            <a:r>
              <a:rPr sz="2000" spc="100" dirty="0">
                <a:solidFill>
                  <a:srgbClr val="CCAE79"/>
                </a:solidFill>
                <a:latin typeface="Times New Roman"/>
                <a:ea typeface="+mn-ea"/>
                <a:cs typeface="Times New Roman"/>
              </a:rPr>
              <a:t>t</a:t>
            </a:r>
            <a:r>
              <a:rPr sz="2000" spc="20" dirty="0">
                <a:solidFill>
                  <a:srgbClr val="CCAE79"/>
                </a:solidFill>
                <a:latin typeface="Times New Roman"/>
                <a:ea typeface="+mn-ea"/>
                <a:cs typeface="Times New Roman"/>
              </a:rPr>
              <a:t>i</a:t>
            </a:r>
            <a:r>
              <a:rPr sz="2000" spc="-140" dirty="0">
                <a:solidFill>
                  <a:srgbClr val="CCAE79"/>
                </a:solidFill>
                <a:latin typeface="Times New Roman"/>
                <a:ea typeface="+mn-ea"/>
                <a:cs typeface="Times New Roman"/>
              </a:rPr>
              <a:t>c</a:t>
            </a:r>
            <a:r>
              <a:rPr sz="2000" spc="-50" dirty="0">
                <a:solidFill>
                  <a:srgbClr val="CCAE79"/>
                </a:solidFill>
                <a:latin typeface="Times New Roman"/>
                <a:ea typeface="+mn-ea"/>
                <a:cs typeface="Times New Roman"/>
              </a:rPr>
              <a:t>k</a:t>
            </a:r>
            <a:r>
              <a:rPr sz="2000" spc="-95" dirty="0">
                <a:solidFill>
                  <a:srgbClr val="CCAE79"/>
                </a:solidFill>
                <a:latin typeface="Times New Roman"/>
                <a:ea typeface="+mn-ea"/>
                <a:cs typeface="Times New Roman"/>
              </a:rPr>
              <a:t>e</a:t>
            </a:r>
            <a:r>
              <a:rPr sz="2000" spc="100" dirty="0">
                <a:solidFill>
                  <a:srgbClr val="CCAE79"/>
                </a:solidFill>
                <a:latin typeface="Times New Roman"/>
                <a:ea typeface="+mn-ea"/>
                <a:cs typeface="Times New Roman"/>
              </a:rPr>
              <a:t>t</a:t>
            </a:r>
            <a:r>
              <a:rPr sz="2000" spc="-160" dirty="0">
                <a:solidFill>
                  <a:srgbClr val="CCAE79"/>
                </a:solidFill>
                <a:latin typeface="Times New Roman"/>
                <a:ea typeface="+mn-ea"/>
                <a:cs typeface="Times New Roman"/>
              </a:rPr>
              <a:t>s</a:t>
            </a:r>
            <a:endParaRPr sz="2000" dirty="0">
              <a:solidFill>
                <a:srgbClr val="CCAE79"/>
              </a:solidFill>
              <a:latin typeface="Times New Roman"/>
              <a:ea typeface="+mn-ea"/>
              <a:cs typeface="Times New Roman"/>
            </a:endParaRPr>
          </a:p>
          <a:p>
            <a:pPr marL="12700" fontAlgn="auto">
              <a:spcBef>
                <a:spcPts val="75"/>
              </a:spcBef>
              <a:spcAft>
                <a:spcPts val="0"/>
              </a:spcAft>
              <a:defRPr/>
            </a:pPr>
            <a:r>
              <a:rPr sz="2000" spc="-140" dirty="0">
                <a:solidFill>
                  <a:srgbClr val="CCAE79"/>
                </a:solidFill>
                <a:latin typeface="Times New Roman"/>
                <a:ea typeface="+mn-ea"/>
                <a:cs typeface="Times New Roman"/>
              </a:rPr>
              <a:t>O</a:t>
            </a:r>
            <a:r>
              <a:rPr sz="2000" spc="-100" dirty="0">
                <a:solidFill>
                  <a:srgbClr val="CCAE79"/>
                </a:solidFill>
                <a:latin typeface="Times New Roman"/>
                <a:ea typeface="+mn-ea"/>
                <a:cs typeface="Times New Roman"/>
              </a:rPr>
              <a:t>pen</a:t>
            </a:r>
            <a:r>
              <a:rPr sz="2000" spc="-55" dirty="0">
                <a:solidFill>
                  <a:srgbClr val="CCAE79"/>
                </a:solidFill>
                <a:latin typeface="Times New Roman"/>
                <a:ea typeface="+mn-ea"/>
                <a:cs typeface="Times New Roman"/>
              </a:rPr>
              <a:t>i</a:t>
            </a:r>
            <a:r>
              <a:rPr sz="2000" spc="-100" dirty="0">
                <a:solidFill>
                  <a:srgbClr val="CCAE79"/>
                </a:solidFill>
                <a:latin typeface="Times New Roman"/>
                <a:ea typeface="+mn-ea"/>
                <a:cs typeface="Times New Roman"/>
              </a:rPr>
              <a:t>n</a:t>
            </a:r>
            <a:r>
              <a:rPr sz="2000" spc="-90" dirty="0">
                <a:solidFill>
                  <a:srgbClr val="CCAE79"/>
                </a:solidFill>
                <a:latin typeface="Times New Roman"/>
                <a:ea typeface="+mn-ea"/>
                <a:cs typeface="Times New Roman"/>
              </a:rPr>
              <a:t>g</a:t>
            </a:r>
            <a:r>
              <a:rPr sz="2000" spc="90" dirty="0">
                <a:solidFill>
                  <a:srgbClr val="CCAE79"/>
                </a:solidFill>
                <a:latin typeface="Times New Roman"/>
                <a:ea typeface="+mn-ea"/>
                <a:cs typeface="Times New Roman"/>
              </a:rPr>
              <a:t> </a:t>
            </a:r>
            <a:r>
              <a:rPr sz="2000" spc="-90" dirty="0">
                <a:solidFill>
                  <a:srgbClr val="CCAE79"/>
                </a:solidFill>
                <a:latin typeface="Times New Roman"/>
                <a:ea typeface="+mn-ea"/>
                <a:cs typeface="Times New Roman"/>
              </a:rPr>
              <a:t>and</a:t>
            </a:r>
            <a:r>
              <a:rPr sz="2000" spc="5" dirty="0">
                <a:solidFill>
                  <a:srgbClr val="CCAE79"/>
                </a:solidFill>
                <a:latin typeface="Times New Roman"/>
                <a:ea typeface="+mn-ea"/>
                <a:cs typeface="Times New Roman"/>
              </a:rPr>
              <a:t> </a:t>
            </a:r>
            <a:r>
              <a:rPr sz="2000" spc="-110" dirty="0">
                <a:solidFill>
                  <a:srgbClr val="CCAE79"/>
                </a:solidFill>
                <a:latin typeface="Times New Roman"/>
                <a:ea typeface="+mn-ea"/>
                <a:cs typeface="Times New Roman"/>
              </a:rPr>
              <a:t>C</a:t>
            </a:r>
            <a:r>
              <a:rPr sz="2000" spc="-55" dirty="0">
                <a:solidFill>
                  <a:srgbClr val="CCAE79"/>
                </a:solidFill>
                <a:latin typeface="Times New Roman"/>
                <a:ea typeface="+mn-ea"/>
                <a:cs typeface="Times New Roman"/>
              </a:rPr>
              <a:t>l</a:t>
            </a:r>
            <a:r>
              <a:rPr sz="2000" spc="-100" dirty="0">
                <a:solidFill>
                  <a:srgbClr val="CCAE79"/>
                </a:solidFill>
                <a:latin typeface="Times New Roman"/>
                <a:ea typeface="+mn-ea"/>
                <a:cs typeface="Times New Roman"/>
              </a:rPr>
              <a:t>o</a:t>
            </a:r>
            <a:r>
              <a:rPr sz="2000" spc="-80" dirty="0">
                <a:solidFill>
                  <a:srgbClr val="CCAE79"/>
                </a:solidFill>
                <a:latin typeface="Times New Roman"/>
                <a:ea typeface="+mn-ea"/>
                <a:cs typeface="Times New Roman"/>
              </a:rPr>
              <a:t>s</a:t>
            </a:r>
            <a:r>
              <a:rPr sz="2000" spc="-30" dirty="0">
                <a:solidFill>
                  <a:srgbClr val="CCAE79"/>
                </a:solidFill>
                <a:latin typeface="Times New Roman"/>
                <a:ea typeface="+mn-ea"/>
                <a:cs typeface="Times New Roman"/>
              </a:rPr>
              <a:t>i</a:t>
            </a:r>
            <a:r>
              <a:rPr sz="2000" spc="-100" dirty="0">
                <a:solidFill>
                  <a:srgbClr val="CCAE79"/>
                </a:solidFill>
                <a:latin typeface="Times New Roman"/>
                <a:ea typeface="+mn-ea"/>
                <a:cs typeface="Times New Roman"/>
              </a:rPr>
              <a:t>n</a:t>
            </a:r>
            <a:r>
              <a:rPr sz="2000" spc="-90" dirty="0">
                <a:solidFill>
                  <a:srgbClr val="CCAE79"/>
                </a:solidFill>
                <a:latin typeface="Times New Roman"/>
                <a:ea typeface="+mn-ea"/>
                <a:cs typeface="Times New Roman"/>
              </a:rPr>
              <a:t>g</a:t>
            </a:r>
            <a:r>
              <a:rPr sz="2000" spc="-95" dirty="0">
                <a:solidFill>
                  <a:srgbClr val="CCAE79"/>
                </a:solidFill>
                <a:latin typeface="Times New Roman"/>
                <a:ea typeface="+mn-ea"/>
                <a:cs typeface="Times New Roman"/>
              </a:rPr>
              <a:t> </a:t>
            </a:r>
            <a:r>
              <a:rPr sz="2000" spc="-225" dirty="0">
                <a:solidFill>
                  <a:srgbClr val="CCAE79"/>
                </a:solidFill>
                <a:latin typeface="Times New Roman"/>
                <a:ea typeface="+mn-ea"/>
                <a:cs typeface="Times New Roman"/>
              </a:rPr>
              <a:t>R</a:t>
            </a:r>
            <a:r>
              <a:rPr sz="2000" spc="-75" dirty="0">
                <a:solidFill>
                  <a:srgbClr val="CCAE79"/>
                </a:solidFill>
                <a:latin typeface="Times New Roman"/>
                <a:ea typeface="+mn-ea"/>
                <a:cs typeface="Times New Roman"/>
              </a:rPr>
              <a:t>e</a:t>
            </a:r>
            <a:r>
              <a:rPr sz="2000" spc="-105" dirty="0">
                <a:solidFill>
                  <a:srgbClr val="CCAE79"/>
                </a:solidFill>
                <a:latin typeface="Times New Roman"/>
                <a:ea typeface="+mn-ea"/>
                <a:cs typeface="Times New Roman"/>
              </a:rPr>
              <a:t>c</a:t>
            </a:r>
            <a:r>
              <a:rPr sz="2000" spc="-90" dirty="0">
                <a:solidFill>
                  <a:srgbClr val="CCAE79"/>
                </a:solidFill>
                <a:latin typeface="Times New Roman"/>
                <a:ea typeface="+mn-ea"/>
                <a:cs typeface="Times New Roman"/>
              </a:rPr>
              <a:t>e</a:t>
            </a:r>
            <a:r>
              <a:rPr sz="2000" spc="-50" dirty="0">
                <a:solidFill>
                  <a:srgbClr val="CCAE79"/>
                </a:solidFill>
                <a:latin typeface="Times New Roman"/>
                <a:ea typeface="+mn-ea"/>
                <a:cs typeface="Times New Roman"/>
              </a:rPr>
              <a:t>p</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35" dirty="0">
                <a:solidFill>
                  <a:srgbClr val="CCAE79"/>
                </a:solidFill>
                <a:latin typeface="Times New Roman"/>
                <a:ea typeface="+mn-ea"/>
                <a:cs typeface="Times New Roman"/>
              </a:rPr>
              <a:t>o</a:t>
            </a:r>
            <a:r>
              <a:rPr sz="2000" spc="-50" dirty="0">
                <a:solidFill>
                  <a:srgbClr val="CCAE79"/>
                </a:solidFill>
                <a:latin typeface="Times New Roman"/>
                <a:ea typeface="+mn-ea"/>
                <a:cs typeface="Times New Roman"/>
              </a:rPr>
              <a:t>n</a:t>
            </a:r>
            <a:r>
              <a:rPr sz="2000" spc="-135"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 </a:t>
            </a:r>
            <a:r>
              <a:rPr sz="2000" spc="-70" dirty="0">
                <a:solidFill>
                  <a:srgbClr val="CCAE79"/>
                </a:solidFill>
                <a:latin typeface="Times New Roman"/>
                <a:ea typeface="+mn-ea"/>
                <a:cs typeface="Times New Roman"/>
              </a:rPr>
              <a:t>an</a:t>
            </a:r>
            <a:r>
              <a:rPr sz="2000" spc="-55" dirty="0">
                <a:solidFill>
                  <a:srgbClr val="CCAE79"/>
                </a:solidFill>
                <a:latin typeface="Times New Roman"/>
                <a:ea typeface="+mn-ea"/>
                <a:cs typeface="Times New Roman"/>
              </a:rPr>
              <a:t>d</a:t>
            </a:r>
            <a:r>
              <a:rPr sz="2000" spc="-75" dirty="0">
                <a:solidFill>
                  <a:srgbClr val="CCAE79"/>
                </a:solidFill>
                <a:latin typeface="Times New Roman"/>
                <a:ea typeface="+mn-ea"/>
                <a:cs typeface="Times New Roman"/>
              </a:rPr>
              <a:t> </a:t>
            </a:r>
            <a:r>
              <a:rPr sz="2000" spc="-50" dirty="0">
                <a:solidFill>
                  <a:srgbClr val="CCAE79"/>
                </a:solidFill>
                <a:latin typeface="Times New Roman"/>
                <a:ea typeface="+mn-ea"/>
                <a:cs typeface="Times New Roman"/>
              </a:rPr>
              <a:t>a</a:t>
            </a:r>
            <a:r>
              <a:rPr sz="2000" spc="-45" dirty="0">
                <a:solidFill>
                  <a:srgbClr val="CCAE79"/>
                </a:solidFill>
                <a:latin typeface="Times New Roman"/>
                <a:ea typeface="+mn-ea"/>
                <a:cs typeface="Times New Roman"/>
              </a:rPr>
              <a:t>l</a:t>
            </a:r>
            <a:r>
              <a:rPr sz="2000" spc="-25" dirty="0">
                <a:solidFill>
                  <a:srgbClr val="CCAE79"/>
                </a:solidFill>
                <a:latin typeface="Times New Roman"/>
                <a:ea typeface="+mn-ea"/>
                <a:cs typeface="Times New Roman"/>
              </a:rPr>
              <a:t>l</a:t>
            </a:r>
            <a:r>
              <a:rPr sz="2000" spc="-30" dirty="0">
                <a:solidFill>
                  <a:srgbClr val="CCAE79"/>
                </a:solidFill>
                <a:latin typeface="Times New Roman"/>
                <a:ea typeface="+mn-ea"/>
                <a:cs typeface="Times New Roman"/>
              </a:rPr>
              <a:t> </a:t>
            </a:r>
            <a:r>
              <a:rPr sz="2000" spc="-70" dirty="0">
                <a:solidFill>
                  <a:srgbClr val="CCAE79"/>
                </a:solidFill>
                <a:latin typeface="Times New Roman"/>
                <a:ea typeface="+mn-ea"/>
                <a:cs typeface="Times New Roman"/>
              </a:rPr>
              <a:t>dan</a:t>
            </a:r>
            <a:r>
              <a:rPr sz="2000" spc="-55" dirty="0">
                <a:solidFill>
                  <a:srgbClr val="CCAE79"/>
                </a:solidFill>
                <a:latin typeface="Times New Roman"/>
                <a:ea typeface="+mn-ea"/>
                <a:cs typeface="Times New Roman"/>
              </a:rPr>
              <a:t>ce</a:t>
            </a:r>
            <a:r>
              <a:rPr sz="2000" spc="-120" dirty="0">
                <a:solidFill>
                  <a:srgbClr val="CCAE79"/>
                </a:solidFill>
                <a:latin typeface="Times New Roman"/>
                <a:ea typeface="+mn-ea"/>
                <a:cs typeface="Times New Roman"/>
              </a:rPr>
              <a:t> </a:t>
            </a:r>
            <a:r>
              <a:rPr sz="2000" spc="-90" dirty="0">
                <a:solidFill>
                  <a:srgbClr val="CCAE79"/>
                </a:solidFill>
                <a:latin typeface="Times New Roman"/>
                <a:ea typeface="+mn-ea"/>
                <a:cs typeface="Times New Roman"/>
              </a:rPr>
              <a:t>e</a:t>
            </a:r>
            <a:r>
              <a:rPr sz="2000" spc="-60" dirty="0">
                <a:solidFill>
                  <a:srgbClr val="CCAE79"/>
                </a:solidFill>
                <a:latin typeface="Times New Roman"/>
                <a:ea typeface="+mn-ea"/>
                <a:cs typeface="Times New Roman"/>
              </a:rPr>
              <a:t>ve</a:t>
            </a:r>
            <a:r>
              <a:rPr sz="2000" spc="-50"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135" dirty="0">
                <a:solidFill>
                  <a:srgbClr val="CCAE79"/>
                </a:solidFill>
                <a:latin typeface="Times New Roman"/>
                <a:ea typeface="+mn-ea"/>
                <a:cs typeface="Times New Roman"/>
              </a:rPr>
              <a:t>s</a:t>
            </a:r>
            <a:endParaRPr sz="2000" dirty="0">
              <a:solidFill>
                <a:srgbClr val="CCAE79"/>
              </a:solidFill>
              <a:latin typeface="Times New Roman"/>
              <a:ea typeface="+mn-ea"/>
              <a:cs typeface="Times New Roman"/>
            </a:endParaRPr>
          </a:p>
          <a:p>
            <a:pPr fontAlgn="auto">
              <a:lnSpc>
                <a:spcPts val="1400"/>
              </a:lnSpc>
              <a:spcBef>
                <a:spcPts val="87"/>
              </a:spcBef>
              <a:spcAft>
                <a:spcPts val="0"/>
              </a:spcAft>
              <a:defRPr/>
            </a:pPr>
            <a:endParaRPr sz="2000" dirty="0">
              <a:solidFill>
                <a:srgbClr val="CCAE79"/>
              </a:solidFill>
              <a:latin typeface="Times New Roman"/>
              <a:ea typeface="+mn-ea"/>
              <a:cs typeface="Times New Roman"/>
            </a:endParaRPr>
          </a:p>
          <a:p>
            <a:pPr marL="12700" fontAlgn="auto">
              <a:spcBef>
                <a:spcPts val="0"/>
              </a:spcBef>
              <a:spcAft>
                <a:spcPts val="0"/>
              </a:spcAft>
              <a:defRPr/>
            </a:pPr>
            <a:r>
              <a:rPr sz="2000" spc="-110" dirty="0">
                <a:solidFill>
                  <a:srgbClr val="CCAE79"/>
                </a:solidFill>
                <a:latin typeface="Times New Roman"/>
                <a:ea typeface="+mn-ea"/>
                <a:cs typeface="Times New Roman"/>
              </a:rPr>
              <a:t>1</a:t>
            </a:r>
            <a:r>
              <a:rPr sz="2000" spc="-100" dirty="0">
                <a:solidFill>
                  <a:srgbClr val="CCAE79"/>
                </a:solidFill>
                <a:latin typeface="Times New Roman"/>
                <a:ea typeface="+mn-ea"/>
                <a:cs typeface="Times New Roman"/>
              </a:rPr>
              <a:t>0</a:t>
            </a:r>
            <a:r>
              <a:rPr sz="2000" spc="-15" dirty="0">
                <a:solidFill>
                  <a:srgbClr val="CCAE79"/>
                </a:solidFill>
                <a:latin typeface="Times New Roman"/>
                <a:ea typeface="+mn-ea"/>
                <a:cs typeface="Times New Roman"/>
              </a:rPr>
              <a:t> </a:t>
            </a:r>
            <a:r>
              <a:rPr sz="2000" spc="-135" dirty="0">
                <a:solidFill>
                  <a:srgbClr val="CCAE79"/>
                </a:solidFill>
                <a:latin typeface="Times New Roman"/>
                <a:ea typeface="+mn-ea"/>
                <a:cs typeface="Times New Roman"/>
              </a:rPr>
              <a:t>V</a:t>
            </a:r>
            <a:r>
              <a:rPr sz="2000" spc="-35" dirty="0">
                <a:solidFill>
                  <a:srgbClr val="CCAE79"/>
                </a:solidFill>
                <a:latin typeface="Times New Roman"/>
                <a:ea typeface="+mn-ea"/>
                <a:cs typeface="Times New Roman"/>
              </a:rPr>
              <a:t>I</a:t>
            </a:r>
            <a:r>
              <a:rPr sz="2000" spc="-120" dirty="0">
                <a:solidFill>
                  <a:srgbClr val="CCAE79"/>
                </a:solidFill>
                <a:latin typeface="Times New Roman"/>
                <a:ea typeface="+mn-ea"/>
                <a:cs typeface="Times New Roman"/>
              </a:rPr>
              <a:t>P</a:t>
            </a:r>
            <a:r>
              <a:rPr sz="2000" spc="-130" dirty="0">
                <a:solidFill>
                  <a:srgbClr val="CCAE79"/>
                </a:solidFill>
                <a:latin typeface="Times New Roman"/>
                <a:ea typeface="+mn-ea"/>
                <a:cs typeface="Times New Roman"/>
              </a:rPr>
              <a:t> </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105" dirty="0">
                <a:solidFill>
                  <a:srgbClr val="CCAE79"/>
                </a:solidFill>
                <a:latin typeface="Times New Roman"/>
                <a:ea typeface="+mn-ea"/>
                <a:cs typeface="Times New Roman"/>
              </a:rPr>
              <a:t>c</a:t>
            </a:r>
            <a:r>
              <a:rPr sz="2000" spc="-70" dirty="0">
                <a:solidFill>
                  <a:srgbClr val="CCAE79"/>
                </a:solidFill>
                <a:latin typeface="Times New Roman"/>
                <a:ea typeface="+mn-ea"/>
                <a:cs typeface="Times New Roman"/>
              </a:rPr>
              <a:t>ke</a:t>
            </a:r>
            <a:r>
              <a:rPr sz="2000" spc="60" dirty="0">
                <a:solidFill>
                  <a:srgbClr val="CCAE79"/>
                </a:solidFill>
                <a:latin typeface="Times New Roman"/>
                <a:ea typeface="+mn-ea"/>
                <a:cs typeface="Times New Roman"/>
              </a:rPr>
              <a:t>t</a:t>
            </a:r>
            <a:r>
              <a:rPr sz="2000" spc="-135"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 </a:t>
            </a:r>
            <a:r>
              <a:rPr sz="2000" dirty="0">
                <a:solidFill>
                  <a:srgbClr val="CCAE79"/>
                </a:solidFill>
                <a:latin typeface="Times New Roman"/>
                <a:ea typeface="+mn-ea"/>
                <a:cs typeface="Times New Roman"/>
              </a:rPr>
              <a:t>f</a:t>
            </a:r>
            <a:r>
              <a:rPr sz="2000" spc="15" dirty="0">
                <a:solidFill>
                  <a:srgbClr val="CCAE79"/>
                </a:solidFill>
                <a:latin typeface="Times New Roman"/>
                <a:ea typeface="+mn-ea"/>
                <a:cs typeface="Times New Roman"/>
              </a:rPr>
              <a:t>o</a:t>
            </a:r>
            <a:r>
              <a:rPr sz="2000" dirty="0">
                <a:solidFill>
                  <a:srgbClr val="CCAE79"/>
                </a:solidFill>
                <a:latin typeface="Times New Roman"/>
                <a:ea typeface="+mn-ea"/>
                <a:cs typeface="Times New Roman"/>
              </a:rPr>
              <a:t>r</a:t>
            </a:r>
            <a:r>
              <a:rPr sz="2000" spc="-90" dirty="0">
                <a:solidFill>
                  <a:srgbClr val="CCAE79"/>
                </a:solidFill>
                <a:latin typeface="Times New Roman"/>
                <a:ea typeface="+mn-ea"/>
                <a:cs typeface="Times New Roman"/>
              </a:rPr>
              <a:t> </a:t>
            </a:r>
            <a:r>
              <a:rPr sz="2000" spc="-135" dirty="0">
                <a:solidFill>
                  <a:srgbClr val="CCAE79"/>
                </a:solidFill>
                <a:latin typeface="Times New Roman"/>
                <a:ea typeface="+mn-ea"/>
                <a:cs typeface="Times New Roman"/>
              </a:rPr>
              <a:t>E</a:t>
            </a:r>
            <a:r>
              <a:rPr sz="2000" spc="-85" dirty="0">
                <a:solidFill>
                  <a:srgbClr val="CCAE79"/>
                </a:solidFill>
                <a:latin typeface="Times New Roman"/>
                <a:ea typeface="+mn-ea"/>
                <a:cs typeface="Times New Roman"/>
              </a:rPr>
              <a:t>ven</a:t>
            </a:r>
            <a:r>
              <a:rPr sz="2000" spc="-55" dirty="0">
                <a:solidFill>
                  <a:srgbClr val="CCAE79"/>
                </a:solidFill>
                <a:latin typeface="Times New Roman"/>
                <a:ea typeface="+mn-ea"/>
                <a:cs typeface="Times New Roman"/>
              </a:rPr>
              <a:t>i</a:t>
            </a:r>
            <a:r>
              <a:rPr sz="2000" spc="-90" dirty="0">
                <a:solidFill>
                  <a:srgbClr val="CCAE79"/>
                </a:solidFill>
                <a:latin typeface="Times New Roman"/>
                <a:ea typeface="+mn-ea"/>
                <a:cs typeface="Times New Roman"/>
              </a:rPr>
              <a:t>ng</a:t>
            </a:r>
            <a:r>
              <a:rPr sz="2000" spc="-20" dirty="0">
                <a:solidFill>
                  <a:srgbClr val="CCAE79"/>
                </a:solidFill>
                <a:latin typeface="Times New Roman"/>
                <a:ea typeface="+mn-ea"/>
                <a:cs typeface="Times New Roman"/>
              </a:rPr>
              <a:t> </a:t>
            </a:r>
            <a:r>
              <a:rPr sz="2000" spc="-85" dirty="0">
                <a:solidFill>
                  <a:srgbClr val="CCAE79"/>
                </a:solidFill>
                <a:latin typeface="Times New Roman"/>
                <a:ea typeface="+mn-ea"/>
                <a:cs typeface="Times New Roman"/>
              </a:rPr>
              <a:t>Pe</a:t>
            </a:r>
            <a:r>
              <a:rPr sz="2000" spc="-70" dirty="0">
                <a:solidFill>
                  <a:srgbClr val="CCAE79"/>
                </a:solidFill>
                <a:latin typeface="Times New Roman"/>
                <a:ea typeface="+mn-ea"/>
                <a:cs typeface="Times New Roman"/>
              </a:rPr>
              <a:t>r</a:t>
            </a:r>
            <a:r>
              <a:rPr sz="2000" spc="-30" dirty="0">
                <a:solidFill>
                  <a:srgbClr val="CCAE79"/>
                </a:solidFill>
                <a:latin typeface="Times New Roman"/>
                <a:ea typeface="+mn-ea"/>
                <a:cs typeface="Times New Roman"/>
              </a:rPr>
              <a:t>f</a:t>
            </a:r>
            <a:r>
              <a:rPr sz="2000" spc="-65" dirty="0">
                <a:solidFill>
                  <a:srgbClr val="CCAE79"/>
                </a:solidFill>
                <a:latin typeface="Times New Roman"/>
                <a:ea typeface="+mn-ea"/>
                <a:cs typeface="Times New Roman"/>
              </a:rPr>
              <a:t>o</a:t>
            </a:r>
            <a:r>
              <a:rPr sz="2000" spc="-60" dirty="0">
                <a:solidFill>
                  <a:srgbClr val="CCAE79"/>
                </a:solidFill>
                <a:latin typeface="Times New Roman"/>
                <a:ea typeface="+mn-ea"/>
                <a:cs typeface="Times New Roman"/>
              </a:rPr>
              <a:t>r</a:t>
            </a:r>
            <a:r>
              <a:rPr sz="2000" spc="-11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a</a:t>
            </a:r>
            <a:r>
              <a:rPr sz="2000" spc="-70" dirty="0">
                <a:solidFill>
                  <a:srgbClr val="CCAE79"/>
                </a:solidFill>
                <a:latin typeface="Times New Roman"/>
                <a:ea typeface="+mn-ea"/>
                <a:cs typeface="Times New Roman"/>
              </a:rPr>
              <a:t>nces</a:t>
            </a:r>
            <a:r>
              <a:rPr sz="2000" spc="-45" dirty="0">
                <a:solidFill>
                  <a:srgbClr val="CCAE79"/>
                </a:solidFill>
                <a:latin typeface="Times New Roman"/>
                <a:ea typeface="+mn-ea"/>
                <a:cs typeface="Times New Roman"/>
              </a:rPr>
              <a:t> </a:t>
            </a:r>
            <a:r>
              <a:rPr sz="2000" spc="-10" dirty="0">
                <a:solidFill>
                  <a:srgbClr val="CCAE79"/>
                </a:solidFill>
                <a:latin typeface="Times New Roman"/>
                <a:ea typeface="+mn-ea"/>
                <a:cs typeface="Times New Roman"/>
              </a:rPr>
              <a:t>o</a:t>
            </a:r>
            <a:r>
              <a:rPr sz="2000" spc="-5" dirty="0">
                <a:solidFill>
                  <a:srgbClr val="CCAE79"/>
                </a:solidFill>
                <a:latin typeface="Times New Roman"/>
                <a:ea typeface="+mn-ea"/>
                <a:cs typeface="Times New Roman"/>
              </a:rPr>
              <a:t>f</a:t>
            </a:r>
            <a:r>
              <a:rPr sz="2000" spc="-45" dirty="0">
                <a:solidFill>
                  <a:srgbClr val="CCAE79"/>
                </a:solidFill>
                <a:latin typeface="Times New Roman"/>
                <a:ea typeface="+mn-ea"/>
                <a:cs typeface="Times New Roman"/>
              </a:rPr>
              <a:t> </a:t>
            </a:r>
            <a:r>
              <a:rPr sz="2000" spc="-130" dirty="0">
                <a:solidFill>
                  <a:srgbClr val="CCAE79"/>
                </a:solidFill>
                <a:latin typeface="Times New Roman"/>
                <a:ea typeface="+mn-ea"/>
                <a:cs typeface="Times New Roman"/>
              </a:rPr>
              <a:t>D</a:t>
            </a:r>
            <a:r>
              <a:rPr sz="2000" spc="-95" dirty="0">
                <a:solidFill>
                  <a:srgbClr val="CCAE79"/>
                </a:solidFill>
                <a:latin typeface="Times New Roman"/>
                <a:ea typeface="+mn-ea"/>
                <a:cs typeface="Times New Roman"/>
              </a:rPr>
              <a:t>anc</a:t>
            </a:r>
            <a:r>
              <a:rPr sz="2000" spc="-90" dirty="0">
                <a:solidFill>
                  <a:srgbClr val="CCAE79"/>
                </a:solidFill>
                <a:latin typeface="Times New Roman"/>
                <a:ea typeface="+mn-ea"/>
                <a:cs typeface="Times New Roman"/>
              </a:rPr>
              <a:t>e</a:t>
            </a:r>
            <a:r>
              <a:rPr sz="2000" spc="-20" dirty="0">
                <a:solidFill>
                  <a:srgbClr val="CCAE79"/>
                </a:solidFill>
                <a:latin typeface="Times New Roman"/>
                <a:ea typeface="+mn-ea"/>
                <a:cs typeface="Times New Roman"/>
              </a:rPr>
              <a:t> </a:t>
            </a:r>
            <a:r>
              <a:rPr sz="2000" spc="-195" dirty="0">
                <a:solidFill>
                  <a:srgbClr val="CCAE79"/>
                </a:solidFill>
                <a:latin typeface="Times New Roman"/>
                <a:ea typeface="+mn-ea"/>
                <a:cs typeface="Times New Roman"/>
              </a:rPr>
              <a:t>F</a:t>
            </a:r>
            <a:r>
              <a:rPr sz="2000" spc="-90" dirty="0">
                <a:solidFill>
                  <a:srgbClr val="CCAE79"/>
                </a:solidFill>
                <a:latin typeface="Times New Roman"/>
                <a:ea typeface="+mn-ea"/>
                <a:cs typeface="Times New Roman"/>
              </a:rPr>
              <a:t>e</a:t>
            </a:r>
            <a:r>
              <a:rPr sz="2000" spc="-130"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60" dirty="0">
                <a:solidFill>
                  <a:srgbClr val="CCAE79"/>
                </a:solidFill>
                <a:latin typeface="Times New Roman"/>
                <a:ea typeface="+mn-ea"/>
                <a:cs typeface="Times New Roman"/>
              </a:rPr>
              <a:t>v</a:t>
            </a:r>
            <a:r>
              <a:rPr sz="2000" spc="-10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endParaRPr sz="2000" dirty="0">
              <a:solidFill>
                <a:srgbClr val="CCAE79"/>
              </a:solidFill>
              <a:latin typeface="Times New Roman"/>
              <a:ea typeface="+mn-ea"/>
              <a:cs typeface="Times New Roman"/>
            </a:endParaRPr>
          </a:p>
          <a:p>
            <a:pPr fontAlgn="auto">
              <a:lnSpc>
                <a:spcPts val="1400"/>
              </a:lnSpc>
              <a:spcBef>
                <a:spcPts val="35"/>
              </a:spcBef>
              <a:spcAft>
                <a:spcPts val="0"/>
              </a:spcAft>
              <a:defRPr/>
            </a:pPr>
            <a:endParaRPr sz="2000" dirty="0">
              <a:solidFill>
                <a:srgbClr val="CCAE79"/>
              </a:solidFill>
              <a:latin typeface="Times New Roman"/>
              <a:ea typeface="+mn-ea"/>
              <a:cs typeface="Times New Roman"/>
            </a:endParaRPr>
          </a:p>
          <a:p>
            <a:pPr marL="12700" fontAlgn="auto">
              <a:spcBef>
                <a:spcPts val="0"/>
              </a:spcBef>
              <a:spcAft>
                <a:spcPts val="0"/>
              </a:spcAft>
              <a:defRPr/>
            </a:pPr>
            <a:r>
              <a:rPr sz="2000" spc="-250" dirty="0">
                <a:solidFill>
                  <a:srgbClr val="CCAE79"/>
                </a:solidFill>
                <a:latin typeface="Times New Roman"/>
                <a:ea typeface="+mn-ea"/>
                <a:cs typeface="Times New Roman"/>
              </a:rPr>
              <a:t>F</a:t>
            </a:r>
            <a:r>
              <a:rPr sz="2000" spc="-95" dirty="0">
                <a:solidFill>
                  <a:srgbClr val="CCAE79"/>
                </a:solidFill>
                <a:latin typeface="Times New Roman"/>
                <a:ea typeface="+mn-ea"/>
                <a:cs typeface="Times New Roman"/>
              </a:rPr>
              <a:t>e</a:t>
            </a:r>
            <a:r>
              <a:rPr sz="2000" spc="20" dirty="0">
                <a:solidFill>
                  <a:srgbClr val="CCAE79"/>
                </a:solidFill>
                <a:latin typeface="Times New Roman"/>
                <a:ea typeface="+mn-ea"/>
                <a:cs typeface="Times New Roman"/>
              </a:rPr>
              <a:t>li</a:t>
            </a:r>
            <a:r>
              <a:rPr sz="2000" spc="-140" dirty="0">
                <a:solidFill>
                  <a:srgbClr val="CCAE79"/>
                </a:solidFill>
                <a:latin typeface="Times New Roman"/>
                <a:ea typeface="+mn-ea"/>
                <a:cs typeface="Times New Roman"/>
              </a:rPr>
              <a:t>c</a:t>
            </a:r>
            <a:r>
              <a:rPr sz="2000" spc="20" dirty="0">
                <a:solidFill>
                  <a:srgbClr val="CCAE79"/>
                </a:solidFill>
                <a:latin typeface="Times New Roman"/>
                <a:ea typeface="+mn-ea"/>
                <a:cs typeface="Times New Roman"/>
              </a:rPr>
              <a:t>i</a:t>
            </a:r>
            <a:r>
              <a:rPr sz="2000" spc="100" dirty="0">
                <a:solidFill>
                  <a:srgbClr val="CCAE79"/>
                </a:solidFill>
                <a:latin typeface="Times New Roman"/>
                <a:ea typeface="+mn-ea"/>
                <a:cs typeface="Times New Roman"/>
              </a:rPr>
              <a:t>t</a:t>
            </a:r>
            <a:r>
              <a:rPr sz="2000" spc="-110" dirty="0">
                <a:solidFill>
                  <a:srgbClr val="CCAE79"/>
                </a:solidFill>
                <a:latin typeface="Times New Roman"/>
                <a:ea typeface="+mn-ea"/>
                <a:cs typeface="Times New Roman"/>
              </a:rPr>
              <a:t>a</a:t>
            </a:r>
            <a:r>
              <a:rPr sz="2000" spc="100" dirty="0">
                <a:solidFill>
                  <a:srgbClr val="CCAE79"/>
                </a:solidFill>
                <a:latin typeface="Times New Roman"/>
                <a:ea typeface="+mn-ea"/>
                <a:cs typeface="Times New Roman"/>
              </a:rPr>
              <a:t>t</a:t>
            </a:r>
            <a:r>
              <a:rPr sz="2000" spc="20" dirty="0">
                <a:solidFill>
                  <a:srgbClr val="CCAE79"/>
                </a:solidFill>
                <a:latin typeface="Times New Roman"/>
                <a:ea typeface="+mn-ea"/>
                <a:cs typeface="Times New Roman"/>
              </a:rPr>
              <a:t>i</a:t>
            </a:r>
            <a:r>
              <a:rPr sz="2000" spc="-35" dirty="0">
                <a:solidFill>
                  <a:srgbClr val="CCAE79"/>
                </a:solidFill>
                <a:latin typeface="Times New Roman"/>
                <a:ea typeface="+mn-ea"/>
                <a:cs typeface="Times New Roman"/>
              </a:rPr>
              <a:t>o</a:t>
            </a:r>
            <a:r>
              <a:rPr sz="2000" spc="-45" dirty="0">
                <a:solidFill>
                  <a:srgbClr val="CCAE79"/>
                </a:solidFill>
                <a:latin typeface="Times New Roman"/>
                <a:ea typeface="+mn-ea"/>
                <a:cs typeface="Times New Roman"/>
              </a:rPr>
              <a:t>n</a:t>
            </a:r>
            <a:endParaRPr sz="2000" dirty="0">
              <a:solidFill>
                <a:srgbClr val="CCAE79"/>
              </a:solidFill>
              <a:latin typeface="Times New Roman"/>
              <a:ea typeface="+mn-ea"/>
              <a:cs typeface="Times New Roman"/>
            </a:endParaRPr>
          </a:p>
          <a:p>
            <a:pPr marL="12700" fontAlgn="auto">
              <a:spcBef>
                <a:spcPts val="85"/>
              </a:spcBef>
              <a:spcAft>
                <a:spcPts val="0"/>
              </a:spcAft>
              <a:defRPr/>
            </a:pPr>
            <a:r>
              <a:rPr sz="2000" spc="-55" dirty="0">
                <a:solidFill>
                  <a:srgbClr val="CCAE79"/>
                </a:solidFill>
                <a:latin typeface="Times New Roman"/>
                <a:ea typeface="+mn-ea"/>
                <a:cs typeface="Times New Roman"/>
              </a:rPr>
              <a:t>O</a:t>
            </a:r>
            <a:r>
              <a:rPr sz="2000" spc="-40" dirty="0">
                <a:solidFill>
                  <a:srgbClr val="CCAE79"/>
                </a:solidFill>
                <a:latin typeface="Times New Roman"/>
                <a:ea typeface="+mn-ea"/>
                <a:cs typeface="Times New Roman"/>
              </a:rPr>
              <a:t>pp</a:t>
            </a:r>
            <a:r>
              <a:rPr sz="2000" spc="-55" dirty="0">
                <a:solidFill>
                  <a:srgbClr val="CCAE79"/>
                </a:solidFill>
                <a:latin typeface="Times New Roman"/>
                <a:ea typeface="+mn-ea"/>
                <a:cs typeface="Times New Roman"/>
              </a:rPr>
              <a:t>o</a:t>
            </a:r>
            <a:r>
              <a:rPr sz="2000" spc="-35" dirty="0">
                <a:solidFill>
                  <a:srgbClr val="CCAE79"/>
                </a:solidFill>
                <a:latin typeface="Times New Roman"/>
                <a:ea typeface="+mn-ea"/>
                <a:cs typeface="Times New Roman"/>
              </a:rPr>
              <a:t>r</a:t>
            </a:r>
            <a:r>
              <a:rPr sz="2000" spc="-20" dirty="0">
                <a:solidFill>
                  <a:srgbClr val="CCAE79"/>
                </a:solidFill>
                <a:latin typeface="Times New Roman"/>
                <a:ea typeface="+mn-ea"/>
                <a:cs typeface="Times New Roman"/>
              </a:rPr>
              <a:t>tu</a:t>
            </a:r>
            <a:r>
              <a:rPr sz="2000" spc="-30" dirty="0">
                <a:solidFill>
                  <a:srgbClr val="CCAE79"/>
                </a:solidFill>
                <a:latin typeface="Times New Roman"/>
                <a:ea typeface="+mn-ea"/>
                <a:cs typeface="Times New Roman"/>
              </a:rPr>
              <a:t>nit</a:t>
            </a:r>
            <a:r>
              <a:rPr sz="2000" spc="-25" dirty="0">
                <a:solidFill>
                  <a:srgbClr val="CCAE79"/>
                </a:solidFill>
                <a:latin typeface="Times New Roman"/>
                <a:ea typeface="+mn-ea"/>
                <a:cs typeface="Times New Roman"/>
              </a:rPr>
              <a:t>y</a:t>
            </a:r>
            <a:r>
              <a:rPr sz="2000" spc="-50"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t</a:t>
            </a:r>
            <a:r>
              <a:rPr sz="2000" dirty="0">
                <a:solidFill>
                  <a:srgbClr val="CCAE79"/>
                </a:solidFill>
                <a:latin typeface="Times New Roman"/>
                <a:ea typeface="+mn-ea"/>
                <a:cs typeface="Times New Roman"/>
              </a:rPr>
              <a:t>o</a:t>
            </a:r>
            <a:r>
              <a:rPr sz="2000" spc="-55" dirty="0">
                <a:solidFill>
                  <a:srgbClr val="CCAE79"/>
                </a:solidFill>
                <a:latin typeface="Times New Roman"/>
                <a:ea typeface="+mn-ea"/>
                <a:cs typeface="Times New Roman"/>
              </a:rPr>
              <a:t> </a:t>
            </a:r>
            <a:r>
              <a:rPr sz="2000" spc="-80" dirty="0">
                <a:solidFill>
                  <a:srgbClr val="CCAE79"/>
                </a:solidFill>
                <a:latin typeface="Times New Roman"/>
                <a:ea typeface="+mn-ea"/>
                <a:cs typeface="Times New Roman"/>
              </a:rPr>
              <a:t>s</a:t>
            </a:r>
            <a:r>
              <a:rPr sz="2000" spc="-100" dirty="0">
                <a:solidFill>
                  <a:srgbClr val="CCAE79"/>
                </a:solidFill>
                <a:latin typeface="Times New Roman"/>
                <a:ea typeface="+mn-ea"/>
                <a:cs typeface="Times New Roman"/>
              </a:rPr>
              <a:t>p</a:t>
            </a:r>
            <a:r>
              <a:rPr sz="2000" spc="-90" dirty="0">
                <a:solidFill>
                  <a:srgbClr val="CCAE79"/>
                </a:solidFill>
                <a:latin typeface="Times New Roman"/>
                <a:ea typeface="+mn-ea"/>
                <a:cs typeface="Times New Roman"/>
              </a:rPr>
              <a:t>e</a:t>
            </a:r>
            <a:r>
              <a:rPr sz="2000" spc="-100" dirty="0">
                <a:solidFill>
                  <a:srgbClr val="CCAE79"/>
                </a:solidFill>
                <a:latin typeface="Times New Roman"/>
                <a:ea typeface="+mn-ea"/>
                <a:cs typeface="Times New Roman"/>
              </a:rPr>
              <a:t>a</a:t>
            </a:r>
            <a:r>
              <a:rPr sz="2000" spc="-80" dirty="0">
                <a:solidFill>
                  <a:srgbClr val="CCAE79"/>
                </a:solidFill>
                <a:latin typeface="Times New Roman"/>
                <a:ea typeface="+mn-ea"/>
                <a:cs typeface="Times New Roman"/>
              </a:rPr>
              <a:t>k</a:t>
            </a:r>
            <a:r>
              <a:rPr sz="2000" spc="-60"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at</a:t>
            </a:r>
            <a:r>
              <a:rPr sz="2000" spc="-95" dirty="0">
                <a:solidFill>
                  <a:srgbClr val="CCAE79"/>
                </a:solidFill>
                <a:latin typeface="Times New Roman"/>
                <a:ea typeface="+mn-ea"/>
                <a:cs typeface="Times New Roman"/>
              </a:rPr>
              <a:t> </a:t>
            </a:r>
            <a:r>
              <a:rPr sz="2000" spc="-225" dirty="0">
                <a:solidFill>
                  <a:srgbClr val="CCAE79"/>
                </a:solidFill>
                <a:latin typeface="Times New Roman"/>
                <a:ea typeface="+mn-ea"/>
                <a:cs typeface="Times New Roman"/>
              </a:rPr>
              <a:t>R</a:t>
            </a:r>
            <a:r>
              <a:rPr sz="2000" spc="-90" dirty="0">
                <a:solidFill>
                  <a:srgbClr val="CCAE79"/>
                </a:solidFill>
                <a:latin typeface="Times New Roman"/>
                <a:ea typeface="+mn-ea"/>
                <a:cs typeface="Times New Roman"/>
              </a:rPr>
              <a:t>e</a:t>
            </a:r>
            <a:r>
              <a:rPr sz="2000" spc="-105" dirty="0">
                <a:solidFill>
                  <a:srgbClr val="CCAE79"/>
                </a:solidFill>
                <a:latin typeface="Times New Roman"/>
                <a:ea typeface="+mn-ea"/>
                <a:cs typeface="Times New Roman"/>
              </a:rPr>
              <a:t>c</a:t>
            </a:r>
            <a:r>
              <a:rPr sz="2000" spc="-90" dirty="0">
                <a:solidFill>
                  <a:srgbClr val="CCAE79"/>
                </a:solidFill>
                <a:latin typeface="Times New Roman"/>
                <a:ea typeface="+mn-ea"/>
                <a:cs typeface="Times New Roman"/>
              </a:rPr>
              <a:t>e</a:t>
            </a:r>
            <a:r>
              <a:rPr sz="2000" spc="-50" dirty="0">
                <a:solidFill>
                  <a:srgbClr val="CCAE79"/>
                </a:solidFill>
                <a:latin typeface="Times New Roman"/>
                <a:ea typeface="+mn-ea"/>
                <a:cs typeface="Times New Roman"/>
              </a:rPr>
              <a:t>p</a:t>
            </a:r>
            <a:r>
              <a:rPr sz="2000" spc="60" dirty="0">
                <a:solidFill>
                  <a:srgbClr val="CCAE79"/>
                </a:solidFill>
                <a:latin typeface="Times New Roman"/>
                <a:ea typeface="+mn-ea"/>
                <a:cs typeface="Times New Roman"/>
              </a:rPr>
              <a:t>t</a:t>
            </a:r>
            <a:r>
              <a:rPr sz="2000" spc="20" dirty="0">
                <a:solidFill>
                  <a:srgbClr val="CCAE79"/>
                </a:solidFill>
                <a:latin typeface="Times New Roman"/>
                <a:ea typeface="+mn-ea"/>
                <a:cs typeface="Times New Roman"/>
              </a:rPr>
              <a:t>i</a:t>
            </a:r>
            <a:r>
              <a:rPr sz="2000" spc="-50" dirty="0">
                <a:solidFill>
                  <a:srgbClr val="CCAE79"/>
                </a:solidFill>
                <a:latin typeface="Times New Roman"/>
                <a:ea typeface="+mn-ea"/>
                <a:cs typeface="Times New Roman"/>
              </a:rPr>
              <a:t>o</a:t>
            </a:r>
            <a:r>
              <a:rPr sz="2000" spc="-40" dirty="0">
                <a:solidFill>
                  <a:srgbClr val="CCAE79"/>
                </a:solidFill>
                <a:latin typeface="Times New Roman"/>
                <a:ea typeface="+mn-ea"/>
                <a:cs typeface="Times New Roman"/>
              </a:rPr>
              <a:t>n</a:t>
            </a:r>
            <a:r>
              <a:rPr sz="2000" spc="-75" dirty="0">
                <a:solidFill>
                  <a:srgbClr val="CCAE79"/>
                </a:solidFill>
                <a:latin typeface="Times New Roman"/>
                <a:ea typeface="+mn-ea"/>
                <a:cs typeface="Times New Roman"/>
              </a:rPr>
              <a:t> </a:t>
            </a:r>
            <a:r>
              <a:rPr sz="2000" spc="-50" dirty="0">
                <a:solidFill>
                  <a:srgbClr val="CCAE79"/>
                </a:solidFill>
                <a:latin typeface="Times New Roman"/>
                <a:ea typeface="+mn-ea"/>
                <a:cs typeface="Times New Roman"/>
              </a:rPr>
              <a:t>a</a:t>
            </a:r>
            <a:r>
              <a:rPr sz="2000" spc="-70" dirty="0">
                <a:solidFill>
                  <a:srgbClr val="CCAE79"/>
                </a:solidFill>
                <a:latin typeface="Times New Roman"/>
                <a:ea typeface="+mn-ea"/>
                <a:cs typeface="Times New Roman"/>
              </a:rPr>
              <a:t>n</a:t>
            </a:r>
            <a:r>
              <a:rPr sz="2000" spc="-55" dirty="0">
                <a:solidFill>
                  <a:srgbClr val="CCAE79"/>
                </a:solidFill>
                <a:latin typeface="Times New Roman"/>
                <a:ea typeface="+mn-ea"/>
                <a:cs typeface="Times New Roman"/>
              </a:rPr>
              <a:t>d</a:t>
            </a:r>
            <a:r>
              <a:rPr sz="2000" spc="-60" dirty="0">
                <a:solidFill>
                  <a:srgbClr val="CCAE79"/>
                </a:solidFill>
                <a:latin typeface="Times New Roman"/>
                <a:ea typeface="+mn-ea"/>
                <a:cs typeface="Times New Roman"/>
              </a:rPr>
              <a:t> </a:t>
            </a:r>
            <a:r>
              <a:rPr sz="2000" spc="-200" dirty="0">
                <a:solidFill>
                  <a:srgbClr val="CCAE79"/>
                </a:solidFill>
                <a:latin typeface="Times New Roman"/>
                <a:ea typeface="+mn-ea"/>
                <a:cs typeface="Times New Roman"/>
              </a:rPr>
              <a:t>P</a:t>
            </a:r>
            <a:r>
              <a:rPr sz="2000" dirty="0">
                <a:solidFill>
                  <a:srgbClr val="CCAE79"/>
                </a:solidFill>
                <a:latin typeface="Times New Roman"/>
                <a:ea typeface="+mn-ea"/>
                <a:cs typeface="Times New Roman"/>
              </a:rPr>
              <a:t>r</a:t>
            </a:r>
            <a:r>
              <a:rPr sz="2000" spc="-90" dirty="0">
                <a:solidFill>
                  <a:srgbClr val="CCAE79"/>
                </a:solidFill>
                <a:latin typeface="Times New Roman"/>
                <a:ea typeface="+mn-ea"/>
                <a:cs typeface="Times New Roman"/>
              </a:rPr>
              <a:t>e</a:t>
            </a:r>
            <a:r>
              <a:rPr sz="2000" spc="-130" dirty="0">
                <a:solidFill>
                  <a:srgbClr val="CCAE79"/>
                </a:solidFill>
                <a:latin typeface="Times New Roman"/>
                <a:ea typeface="+mn-ea"/>
                <a:cs typeface="Times New Roman"/>
              </a:rPr>
              <a:t>s</a:t>
            </a:r>
            <a:r>
              <a:rPr sz="2000" spc="-135"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 </a:t>
            </a:r>
            <a:r>
              <a:rPr sz="2000" spc="-240" dirty="0">
                <a:solidFill>
                  <a:srgbClr val="CCAE79"/>
                </a:solidFill>
                <a:latin typeface="Times New Roman"/>
                <a:ea typeface="+mn-ea"/>
                <a:cs typeface="Times New Roman"/>
              </a:rPr>
              <a:t>C</a:t>
            </a:r>
            <a:r>
              <a:rPr sz="2000" spc="-60" dirty="0">
                <a:solidFill>
                  <a:srgbClr val="CCAE79"/>
                </a:solidFill>
                <a:latin typeface="Times New Roman"/>
                <a:ea typeface="+mn-ea"/>
                <a:cs typeface="Times New Roman"/>
              </a:rPr>
              <a:t>o</a:t>
            </a:r>
            <a:r>
              <a:rPr sz="2000" spc="-35" dirty="0">
                <a:solidFill>
                  <a:srgbClr val="CCAE79"/>
                </a:solidFill>
                <a:latin typeface="Times New Roman"/>
                <a:ea typeface="+mn-ea"/>
                <a:cs typeface="Times New Roman"/>
              </a:rPr>
              <a:t>n</a:t>
            </a:r>
            <a:r>
              <a:rPr sz="2000" spc="45" dirty="0">
                <a:solidFill>
                  <a:srgbClr val="CCAE79"/>
                </a:solidFill>
                <a:latin typeface="Times New Roman"/>
                <a:ea typeface="+mn-ea"/>
                <a:cs typeface="Times New Roman"/>
              </a:rPr>
              <a:t>f</a:t>
            </a:r>
            <a:r>
              <a:rPr sz="2000" spc="-90" dirty="0">
                <a:solidFill>
                  <a:srgbClr val="CCAE79"/>
                </a:solidFill>
                <a:latin typeface="Times New Roman"/>
                <a:ea typeface="+mn-ea"/>
                <a:cs typeface="Times New Roman"/>
              </a:rPr>
              <a:t>e</a:t>
            </a:r>
            <a:r>
              <a:rPr sz="2000" dirty="0">
                <a:solidFill>
                  <a:srgbClr val="CCAE79"/>
                </a:solidFill>
                <a:latin typeface="Times New Roman"/>
                <a:ea typeface="+mn-ea"/>
                <a:cs typeface="Times New Roman"/>
              </a:rPr>
              <a:t>r</a:t>
            </a:r>
            <a:r>
              <a:rPr sz="2000" spc="-90"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n</a:t>
            </a:r>
            <a:r>
              <a:rPr sz="2000" spc="-120" dirty="0">
                <a:solidFill>
                  <a:srgbClr val="CCAE79"/>
                </a:solidFill>
                <a:latin typeface="Times New Roman"/>
                <a:ea typeface="+mn-ea"/>
                <a:cs typeface="Times New Roman"/>
              </a:rPr>
              <a:t>c</a:t>
            </a:r>
            <a:r>
              <a:rPr sz="2000" spc="-75" dirty="0">
                <a:solidFill>
                  <a:srgbClr val="CCAE79"/>
                </a:solidFill>
                <a:latin typeface="Times New Roman"/>
                <a:ea typeface="+mn-ea"/>
                <a:cs typeface="Times New Roman"/>
              </a:rPr>
              <a:t>e</a:t>
            </a:r>
            <a:r>
              <a:rPr sz="2000" spc="-70" dirty="0">
                <a:solidFill>
                  <a:srgbClr val="CCAE79"/>
                </a:solidFill>
                <a:latin typeface="Times New Roman"/>
                <a:ea typeface="+mn-ea"/>
                <a:cs typeface="Times New Roman"/>
              </a:rPr>
              <a:t> </a:t>
            </a:r>
            <a:r>
              <a:rPr sz="2000" dirty="0">
                <a:solidFill>
                  <a:srgbClr val="CCAE79"/>
                </a:solidFill>
                <a:latin typeface="Times New Roman"/>
                <a:ea typeface="+mn-ea"/>
                <a:cs typeface="Times New Roman"/>
              </a:rPr>
              <a:t>f</a:t>
            </a:r>
            <a:r>
              <a:rPr sz="2000" spc="15" dirty="0">
                <a:solidFill>
                  <a:srgbClr val="CCAE79"/>
                </a:solidFill>
                <a:latin typeface="Times New Roman"/>
                <a:ea typeface="+mn-ea"/>
                <a:cs typeface="Times New Roman"/>
              </a:rPr>
              <a:t>o</a:t>
            </a:r>
            <a:r>
              <a:rPr sz="2000" dirty="0">
                <a:solidFill>
                  <a:srgbClr val="CCAE79"/>
                </a:solidFill>
                <a:latin typeface="Times New Roman"/>
                <a:ea typeface="+mn-ea"/>
                <a:cs typeface="Times New Roman"/>
              </a:rPr>
              <a:t>r</a:t>
            </a:r>
            <a:r>
              <a:rPr sz="2000" spc="-90" dirty="0">
                <a:solidFill>
                  <a:srgbClr val="CCAE79"/>
                </a:solidFill>
                <a:latin typeface="Times New Roman"/>
                <a:ea typeface="+mn-ea"/>
                <a:cs typeface="Times New Roman"/>
              </a:rPr>
              <a:t> </a:t>
            </a:r>
            <a:r>
              <a:rPr sz="2000" spc="-195" dirty="0">
                <a:solidFill>
                  <a:srgbClr val="CCAE79"/>
                </a:solidFill>
                <a:latin typeface="Times New Roman"/>
                <a:ea typeface="+mn-ea"/>
                <a:cs typeface="Times New Roman"/>
              </a:rPr>
              <a:t>F</a:t>
            </a:r>
            <a:r>
              <a:rPr sz="2000" spc="-90" dirty="0">
                <a:solidFill>
                  <a:srgbClr val="CCAE79"/>
                </a:solidFill>
                <a:latin typeface="Times New Roman"/>
                <a:ea typeface="+mn-ea"/>
                <a:cs typeface="Times New Roman"/>
              </a:rPr>
              <a:t>e</a:t>
            </a:r>
            <a:r>
              <a:rPr sz="2000" spc="-130"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60" dirty="0">
                <a:solidFill>
                  <a:srgbClr val="CCAE79"/>
                </a:solidFill>
                <a:latin typeface="Times New Roman"/>
                <a:ea typeface="+mn-ea"/>
                <a:cs typeface="Times New Roman"/>
              </a:rPr>
              <a:t>v</a:t>
            </a:r>
            <a:r>
              <a:rPr sz="2000" spc="-10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endParaRPr sz="2000" dirty="0">
              <a:solidFill>
                <a:srgbClr val="CCAE79"/>
              </a:solidFill>
              <a:latin typeface="Times New Roman"/>
              <a:ea typeface="+mn-ea"/>
              <a:cs typeface="Times New Roman"/>
            </a:endParaRPr>
          </a:p>
          <a:p>
            <a:pPr fontAlgn="auto">
              <a:lnSpc>
                <a:spcPts val="1500"/>
              </a:lnSpc>
              <a:spcBef>
                <a:spcPts val="0"/>
              </a:spcBef>
              <a:spcAft>
                <a:spcPts val="0"/>
              </a:spcAft>
              <a:defRPr/>
            </a:pPr>
            <a:endParaRPr sz="2000" dirty="0">
              <a:solidFill>
                <a:srgbClr val="CCAE79"/>
              </a:solidFill>
              <a:latin typeface="Times New Roman"/>
              <a:ea typeface="+mn-ea"/>
              <a:cs typeface="Times New Roman"/>
            </a:endParaRPr>
          </a:p>
          <a:p>
            <a:pPr marL="12700" fontAlgn="auto">
              <a:spcBef>
                <a:spcPts val="0"/>
              </a:spcBef>
              <a:spcAft>
                <a:spcPts val="0"/>
              </a:spcAft>
              <a:defRPr/>
            </a:pPr>
            <a:r>
              <a:rPr sz="2000" spc="-275" dirty="0">
                <a:solidFill>
                  <a:srgbClr val="CCAE79"/>
                </a:solidFill>
                <a:latin typeface="Times New Roman"/>
                <a:ea typeface="+mn-ea"/>
                <a:cs typeface="Times New Roman"/>
              </a:rPr>
              <a:t>S</a:t>
            </a:r>
            <a:r>
              <a:rPr sz="2000" spc="-35" dirty="0">
                <a:solidFill>
                  <a:srgbClr val="CCAE79"/>
                </a:solidFill>
                <a:latin typeface="Times New Roman"/>
                <a:ea typeface="+mn-ea"/>
                <a:cs typeface="Times New Roman"/>
              </a:rPr>
              <a:t>p</a:t>
            </a:r>
            <a:r>
              <a:rPr sz="2000" spc="-90" dirty="0">
                <a:solidFill>
                  <a:srgbClr val="CCAE79"/>
                </a:solidFill>
                <a:latin typeface="Times New Roman"/>
                <a:ea typeface="+mn-ea"/>
                <a:cs typeface="Times New Roman"/>
              </a:rPr>
              <a:t>e</a:t>
            </a:r>
            <a:r>
              <a:rPr sz="2000" spc="-120" dirty="0">
                <a:solidFill>
                  <a:srgbClr val="CCAE79"/>
                </a:solidFill>
                <a:latin typeface="Times New Roman"/>
                <a:ea typeface="+mn-ea"/>
                <a:cs typeface="Times New Roman"/>
              </a:rPr>
              <a:t>c</a:t>
            </a:r>
            <a:r>
              <a:rPr sz="2000" spc="5" dirty="0">
                <a:solidFill>
                  <a:srgbClr val="CCAE79"/>
                </a:solidFill>
                <a:latin typeface="Times New Roman"/>
                <a:ea typeface="+mn-ea"/>
                <a:cs typeface="Times New Roman"/>
              </a:rPr>
              <a:t>i</a:t>
            </a:r>
            <a:r>
              <a:rPr sz="2000" spc="-10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r>
              <a:rPr sz="2000" spc="-70" dirty="0">
                <a:solidFill>
                  <a:srgbClr val="CCAE79"/>
                </a:solidFill>
                <a:latin typeface="Times New Roman"/>
                <a:ea typeface="+mn-ea"/>
                <a:cs typeface="Times New Roman"/>
              </a:rPr>
              <a:t> </a:t>
            </a:r>
            <a:r>
              <a:rPr sz="2000" spc="60" dirty="0">
                <a:solidFill>
                  <a:srgbClr val="CCAE79"/>
                </a:solidFill>
                <a:latin typeface="Times New Roman"/>
                <a:ea typeface="+mn-ea"/>
                <a:cs typeface="Times New Roman"/>
              </a:rPr>
              <a:t>t</a:t>
            </a:r>
            <a:r>
              <a:rPr sz="2000" spc="-35" dirty="0">
                <a:solidFill>
                  <a:srgbClr val="CCAE79"/>
                </a:solidFill>
                <a:latin typeface="Times New Roman"/>
                <a:ea typeface="+mn-ea"/>
                <a:cs typeface="Times New Roman"/>
              </a:rPr>
              <a:t>h</a:t>
            </a:r>
            <a:r>
              <a:rPr sz="2000" spc="-85" dirty="0">
                <a:solidFill>
                  <a:srgbClr val="CCAE79"/>
                </a:solidFill>
                <a:latin typeface="Times New Roman"/>
                <a:ea typeface="+mn-ea"/>
                <a:cs typeface="Times New Roman"/>
              </a:rPr>
              <a:t>a</a:t>
            </a:r>
            <a:r>
              <a:rPr sz="2000" spc="-35" dirty="0">
                <a:solidFill>
                  <a:srgbClr val="CCAE79"/>
                </a:solidFill>
                <a:latin typeface="Times New Roman"/>
                <a:ea typeface="+mn-ea"/>
                <a:cs typeface="Times New Roman"/>
              </a:rPr>
              <a:t>n</a:t>
            </a:r>
            <a:r>
              <a:rPr sz="2000" spc="-85" dirty="0">
                <a:solidFill>
                  <a:srgbClr val="CCAE79"/>
                </a:solidFill>
                <a:latin typeface="Times New Roman"/>
                <a:ea typeface="+mn-ea"/>
                <a:cs typeface="Times New Roman"/>
              </a:rPr>
              <a:t>k</a:t>
            </a:r>
            <a:r>
              <a:rPr sz="2000" spc="-135"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 </a:t>
            </a:r>
            <a:r>
              <a:rPr sz="2000" spc="-70" dirty="0">
                <a:solidFill>
                  <a:srgbClr val="CCAE79"/>
                </a:solidFill>
                <a:latin typeface="Times New Roman"/>
                <a:ea typeface="+mn-ea"/>
                <a:cs typeface="Times New Roman"/>
              </a:rPr>
              <a:t>an</a:t>
            </a:r>
            <a:r>
              <a:rPr sz="2000" spc="-55" dirty="0">
                <a:solidFill>
                  <a:srgbClr val="CCAE79"/>
                </a:solidFill>
                <a:latin typeface="Times New Roman"/>
                <a:ea typeface="+mn-ea"/>
                <a:cs typeface="Times New Roman"/>
              </a:rPr>
              <a:t>d</a:t>
            </a:r>
            <a:r>
              <a:rPr sz="2000" spc="-75" dirty="0">
                <a:solidFill>
                  <a:srgbClr val="CCAE79"/>
                </a:solidFill>
                <a:latin typeface="Times New Roman"/>
                <a:ea typeface="+mn-ea"/>
                <a:cs typeface="Times New Roman"/>
              </a:rPr>
              <a:t> </a:t>
            </a:r>
            <a:r>
              <a:rPr sz="2000" spc="-95" dirty="0">
                <a:solidFill>
                  <a:srgbClr val="CCAE79"/>
                </a:solidFill>
                <a:latin typeface="Times New Roman"/>
                <a:ea typeface="+mn-ea"/>
                <a:cs typeface="Times New Roman"/>
              </a:rPr>
              <a:t>a</a:t>
            </a:r>
            <a:r>
              <a:rPr sz="2000" spc="-105" dirty="0">
                <a:solidFill>
                  <a:srgbClr val="CCAE79"/>
                </a:solidFill>
                <a:latin typeface="Times New Roman"/>
                <a:ea typeface="+mn-ea"/>
                <a:cs typeface="Times New Roman"/>
              </a:rPr>
              <a:t>c</a:t>
            </a:r>
            <a:r>
              <a:rPr sz="2000" spc="-85" dirty="0">
                <a:solidFill>
                  <a:srgbClr val="CCAE79"/>
                </a:solidFill>
                <a:latin typeface="Times New Roman"/>
                <a:ea typeface="+mn-ea"/>
                <a:cs typeface="Times New Roman"/>
              </a:rPr>
              <a:t>k</a:t>
            </a:r>
            <a:r>
              <a:rPr sz="2000" spc="-50" dirty="0">
                <a:solidFill>
                  <a:srgbClr val="CCAE79"/>
                </a:solidFill>
                <a:latin typeface="Times New Roman"/>
                <a:ea typeface="+mn-ea"/>
                <a:cs typeface="Times New Roman"/>
              </a:rPr>
              <a:t>n</a:t>
            </a:r>
            <a:r>
              <a:rPr sz="2000" spc="-45" dirty="0">
                <a:solidFill>
                  <a:srgbClr val="CCAE79"/>
                </a:solidFill>
                <a:latin typeface="Times New Roman"/>
                <a:ea typeface="+mn-ea"/>
                <a:cs typeface="Times New Roman"/>
              </a:rPr>
              <a:t>o</a:t>
            </a:r>
            <a:r>
              <a:rPr sz="2000" spc="-5" dirty="0">
                <a:solidFill>
                  <a:srgbClr val="CCAE79"/>
                </a:solidFill>
                <a:latin typeface="Times New Roman"/>
                <a:ea typeface="+mn-ea"/>
                <a:cs typeface="Times New Roman"/>
              </a:rPr>
              <a:t>w</a:t>
            </a:r>
            <a:r>
              <a:rPr sz="2000" spc="5" dirty="0">
                <a:solidFill>
                  <a:srgbClr val="CCAE79"/>
                </a:solidFill>
                <a:latin typeface="Times New Roman"/>
                <a:ea typeface="+mn-ea"/>
                <a:cs typeface="Times New Roman"/>
              </a:rPr>
              <a:t>l</a:t>
            </a:r>
            <a:r>
              <a:rPr sz="2000" spc="-90"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d</a:t>
            </a:r>
            <a:r>
              <a:rPr sz="2000" spc="-110" dirty="0">
                <a:solidFill>
                  <a:srgbClr val="CCAE79"/>
                </a:solidFill>
                <a:latin typeface="Times New Roman"/>
                <a:ea typeface="+mn-ea"/>
                <a:cs typeface="Times New Roman"/>
              </a:rPr>
              <a:t>g</a:t>
            </a:r>
            <a:r>
              <a:rPr sz="2000" spc="-75" dirty="0">
                <a:solidFill>
                  <a:srgbClr val="CCAE79"/>
                </a:solidFill>
                <a:latin typeface="Times New Roman"/>
                <a:ea typeface="+mn-ea"/>
                <a:cs typeface="Times New Roman"/>
              </a:rPr>
              <a:t>e</a:t>
            </a:r>
            <a:r>
              <a:rPr sz="2000" spc="-7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70" dirty="0">
                <a:solidFill>
                  <a:srgbClr val="CCAE79"/>
                </a:solidFill>
                <a:latin typeface="Times New Roman"/>
                <a:ea typeface="+mn-ea"/>
                <a:cs typeface="Times New Roman"/>
              </a:rPr>
              <a:t> </a:t>
            </a:r>
            <a:r>
              <a:rPr sz="2000" dirty="0">
                <a:solidFill>
                  <a:srgbClr val="CCAE79"/>
                </a:solidFill>
                <a:latin typeface="Times New Roman"/>
                <a:ea typeface="+mn-ea"/>
                <a:cs typeface="Times New Roman"/>
              </a:rPr>
              <a:t>f</a:t>
            </a:r>
            <a:r>
              <a:rPr sz="2000" spc="-20" dirty="0">
                <a:solidFill>
                  <a:srgbClr val="CCAE79"/>
                </a:solidFill>
                <a:latin typeface="Times New Roman"/>
                <a:ea typeface="+mn-ea"/>
                <a:cs typeface="Times New Roman"/>
              </a:rPr>
              <a:t>r</a:t>
            </a:r>
            <a:r>
              <a:rPr sz="2000" spc="-10" dirty="0">
                <a:solidFill>
                  <a:srgbClr val="CCAE79"/>
                </a:solidFill>
                <a:latin typeface="Times New Roman"/>
                <a:ea typeface="+mn-ea"/>
                <a:cs typeface="Times New Roman"/>
              </a:rPr>
              <a:t>o</a:t>
            </a:r>
            <a:r>
              <a:rPr sz="200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t</a:t>
            </a:r>
            <a:r>
              <a:rPr sz="2000" spc="-10" dirty="0">
                <a:solidFill>
                  <a:srgbClr val="CCAE79"/>
                </a:solidFill>
                <a:latin typeface="Times New Roman"/>
                <a:ea typeface="+mn-ea"/>
                <a:cs typeface="Times New Roman"/>
              </a:rPr>
              <a:t>h</a:t>
            </a:r>
            <a:r>
              <a:rPr sz="2000" dirty="0">
                <a:solidFill>
                  <a:srgbClr val="CCAE79"/>
                </a:solidFill>
                <a:latin typeface="Times New Roman"/>
                <a:ea typeface="+mn-ea"/>
                <a:cs typeface="Times New Roman"/>
              </a:rPr>
              <a:t>e</a:t>
            </a:r>
            <a:r>
              <a:rPr sz="2000" spc="-105" dirty="0">
                <a:solidFill>
                  <a:srgbClr val="CCAE79"/>
                </a:solidFill>
                <a:latin typeface="Times New Roman"/>
                <a:ea typeface="+mn-ea"/>
                <a:cs typeface="Times New Roman"/>
              </a:rPr>
              <a:t> </a:t>
            </a:r>
            <a:r>
              <a:rPr sz="2000" spc="-50" dirty="0">
                <a:solidFill>
                  <a:srgbClr val="CCAE79"/>
                </a:solidFill>
                <a:latin typeface="Times New Roman"/>
                <a:ea typeface="+mn-ea"/>
                <a:cs typeface="Times New Roman"/>
              </a:rPr>
              <a:t>pod</a:t>
            </a:r>
            <a:r>
              <a:rPr sz="2000" spc="-35" dirty="0">
                <a:solidFill>
                  <a:srgbClr val="CCAE79"/>
                </a:solidFill>
                <a:latin typeface="Times New Roman"/>
                <a:ea typeface="+mn-ea"/>
                <a:cs typeface="Times New Roman"/>
              </a:rPr>
              <a:t>i</a:t>
            </a:r>
            <a:r>
              <a:rPr sz="2000" spc="-50" dirty="0">
                <a:solidFill>
                  <a:srgbClr val="CCAE79"/>
                </a:solidFill>
                <a:latin typeface="Times New Roman"/>
                <a:ea typeface="+mn-ea"/>
                <a:cs typeface="Times New Roman"/>
              </a:rPr>
              <a:t>u</a:t>
            </a:r>
            <a:r>
              <a:rPr sz="2000" spc="-60" dirty="0">
                <a:solidFill>
                  <a:srgbClr val="CCAE79"/>
                </a:solidFill>
                <a:latin typeface="Times New Roman"/>
                <a:ea typeface="+mn-ea"/>
                <a:cs typeface="Times New Roman"/>
              </a:rPr>
              <a:t>m</a:t>
            </a:r>
            <a:r>
              <a:rPr sz="2000" spc="-55" dirty="0">
                <a:solidFill>
                  <a:srgbClr val="CCAE79"/>
                </a:solidFill>
                <a:latin typeface="Times New Roman"/>
                <a:ea typeface="+mn-ea"/>
                <a:cs typeface="Times New Roman"/>
              </a:rPr>
              <a:t> </a:t>
            </a:r>
            <a:r>
              <a:rPr sz="2000" spc="25" dirty="0">
                <a:solidFill>
                  <a:srgbClr val="CCAE79"/>
                </a:solidFill>
                <a:latin typeface="Times New Roman"/>
                <a:ea typeface="+mn-ea"/>
                <a:cs typeface="Times New Roman"/>
              </a:rPr>
              <a:t>f</a:t>
            </a:r>
            <a:r>
              <a:rPr sz="2000" spc="-10" dirty="0">
                <a:solidFill>
                  <a:srgbClr val="CCAE79"/>
                </a:solidFill>
                <a:latin typeface="Times New Roman"/>
                <a:ea typeface="+mn-ea"/>
                <a:cs typeface="Times New Roman"/>
              </a:rPr>
              <a:t>o</a:t>
            </a:r>
            <a:r>
              <a:rPr sz="2000" dirty="0">
                <a:solidFill>
                  <a:srgbClr val="CCAE79"/>
                </a:solidFill>
                <a:latin typeface="Times New Roman"/>
                <a:ea typeface="+mn-ea"/>
                <a:cs typeface="Times New Roman"/>
              </a:rPr>
              <a:t>r</a:t>
            </a:r>
            <a:r>
              <a:rPr sz="2000" spc="-50" dirty="0">
                <a:solidFill>
                  <a:srgbClr val="CCAE79"/>
                </a:solidFill>
                <a:latin typeface="Times New Roman"/>
                <a:ea typeface="+mn-ea"/>
                <a:cs typeface="Times New Roman"/>
              </a:rPr>
              <a:t> </a:t>
            </a:r>
            <a:r>
              <a:rPr sz="2000" spc="-90" dirty="0">
                <a:solidFill>
                  <a:srgbClr val="CCAE79"/>
                </a:solidFill>
                <a:latin typeface="Times New Roman"/>
                <a:ea typeface="+mn-ea"/>
                <a:cs typeface="Times New Roman"/>
              </a:rPr>
              <a:t>danc</a:t>
            </a:r>
            <a:r>
              <a:rPr sz="2000" spc="-75" dirty="0">
                <a:solidFill>
                  <a:srgbClr val="CCAE79"/>
                </a:solidFill>
                <a:latin typeface="Times New Roman"/>
                <a:ea typeface="+mn-ea"/>
                <a:cs typeface="Times New Roman"/>
              </a:rPr>
              <a:t>e</a:t>
            </a:r>
            <a:r>
              <a:rPr sz="2000" spc="-60" dirty="0">
                <a:solidFill>
                  <a:srgbClr val="CCAE79"/>
                </a:solidFill>
                <a:latin typeface="Times New Roman"/>
                <a:ea typeface="+mn-ea"/>
                <a:cs typeface="Times New Roman"/>
              </a:rPr>
              <a:t> </a:t>
            </a:r>
            <a:r>
              <a:rPr sz="2000" spc="-90" dirty="0">
                <a:solidFill>
                  <a:srgbClr val="CCAE79"/>
                </a:solidFill>
                <a:latin typeface="Times New Roman"/>
                <a:ea typeface="+mn-ea"/>
                <a:cs typeface="Times New Roman"/>
              </a:rPr>
              <a:t>e</a:t>
            </a:r>
            <a:r>
              <a:rPr sz="2000" spc="-60" dirty="0">
                <a:solidFill>
                  <a:srgbClr val="CCAE79"/>
                </a:solidFill>
                <a:latin typeface="Times New Roman"/>
                <a:ea typeface="+mn-ea"/>
                <a:cs typeface="Times New Roman"/>
              </a:rPr>
              <a:t>v</a:t>
            </a:r>
            <a:r>
              <a:rPr sz="2000" spc="-90" dirty="0">
                <a:solidFill>
                  <a:srgbClr val="CCAE79"/>
                </a:solidFill>
                <a:latin typeface="Times New Roman"/>
                <a:ea typeface="+mn-ea"/>
                <a:cs typeface="Times New Roman"/>
              </a:rPr>
              <a:t>e</a:t>
            </a:r>
            <a:r>
              <a:rPr sz="2000" spc="-50"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135" dirty="0">
                <a:solidFill>
                  <a:srgbClr val="CCAE79"/>
                </a:solidFill>
                <a:latin typeface="Times New Roman"/>
                <a:ea typeface="+mn-ea"/>
                <a:cs typeface="Times New Roman"/>
              </a:rPr>
              <a:t>s</a:t>
            </a:r>
            <a:endParaRPr sz="2000" dirty="0">
              <a:solidFill>
                <a:srgbClr val="CCAE79"/>
              </a:solidFill>
              <a:latin typeface="Times New Roman"/>
              <a:ea typeface="+mn-ea"/>
              <a:cs typeface="Times New Roman"/>
            </a:endParaRPr>
          </a:p>
          <a:p>
            <a:pPr fontAlgn="auto">
              <a:lnSpc>
                <a:spcPts val="1200"/>
              </a:lnSpc>
              <a:spcBef>
                <a:spcPts val="0"/>
              </a:spcBef>
              <a:spcAft>
                <a:spcPts val="0"/>
              </a:spcAft>
              <a:defRPr/>
            </a:pPr>
            <a:endParaRPr sz="2000" dirty="0">
              <a:solidFill>
                <a:srgbClr val="CCAE79"/>
              </a:solidFill>
              <a:latin typeface="Times New Roman"/>
              <a:ea typeface="+mn-ea"/>
              <a:cs typeface="Times New Roman"/>
            </a:endParaRPr>
          </a:p>
          <a:p>
            <a:pPr fontAlgn="auto">
              <a:lnSpc>
                <a:spcPts val="1600"/>
              </a:lnSpc>
              <a:spcBef>
                <a:spcPts val="83"/>
              </a:spcBef>
              <a:spcAft>
                <a:spcPts val="0"/>
              </a:spcAft>
              <a:defRPr/>
            </a:pPr>
            <a:endParaRPr sz="2000" dirty="0">
              <a:solidFill>
                <a:srgbClr val="CCAE79"/>
              </a:solidFill>
              <a:latin typeface="Times New Roman"/>
              <a:ea typeface="+mn-ea"/>
              <a:cs typeface="Times New Roman"/>
            </a:endParaRPr>
          </a:p>
          <a:p>
            <a:pPr marL="12700" fontAlgn="auto">
              <a:spcBef>
                <a:spcPts val="0"/>
              </a:spcBef>
              <a:spcAft>
                <a:spcPts val="0"/>
              </a:spcAft>
              <a:defRPr/>
            </a:pPr>
            <a:r>
              <a:rPr sz="2000" spc="-434" dirty="0">
                <a:solidFill>
                  <a:srgbClr val="3366FF"/>
                </a:solidFill>
                <a:latin typeface="Times New Roman"/>
                <a:ea typeface="+mn-ea"/>
                <a:cs typeface="Times New Roman"/>
              </a:rPr>
              <a:t>S</a:t>
            </a:r>
            <a:r>
              <a:rPr sz="2000" spc="-65" dirty="0">
                <a:solidFill>
                  <a:srgbClr val="3366FF"/>
                </a:solidFill>
                <a:latin typeface="Times New Roman"/>
                <a:ea typeface="+mn-ea"/>
                <a:cs typeface="Times New Roman"/>
              </a:rPr>
              <a:t>p</a:t>
            </a:r>
            <a:r>
              <a:rPr sz="2000" spc="-75" dirty="0">
                <a:solidFill>
                  <a:srgbClr val="3366FF"/>
                </a:solidFill>
                <a:latin typeface="Times New Roman"/>
                <a:ea typeface="+mn-ea"/>
                <a:cs typeface="Times New Roman"/>
              </a:rPr>
              <a:t>o</a:t>
            </a:r>
            <a:r>
              <a:rPr sz="2000" spc="-65" dirty="0">
                <a:solidFill>
                  <a:srgbClr val="3366FF"/>
                </a:solidFill>
                <a:latin typeface="Times New Roman"/>
                <a:ea typeface="+mn-ea"/>
                <a:cs typeface="Times New Roman"/>
              </a:rPr>
              <a:t>n</a:t>
            </a:r>
            <a:r>
              <a:rPr sz="2000" spc="-265" dirty="0">
                <a:solidFill>
                  <a:srgbClr val="3366FF"/>
                </a:solidFill>
                <a:latin typeface="Times New Roman"/>
                <a:ea typeface="+mn-ea"/>
                <a:cs typeface="Times New Roman"/>
              </a:rPr>
              <a:t>s</a:t>
            </a:r>
            <a:r>
              <a:rPr sz="2000" spc="-75" dirty="0">
                <a:solidFill>
                  <a:srgbClr val="3366FF"/>
                </a:solidFill>
                <a:latin typeface="Times New Roman"/>
                <a:ea typeface="+mn-ea"/>
                <a:cs typeface="Times New Roman"/>
              </a:rPr>
              <a:t>o</a:t>
            </a:r>
            <a:r>
              <a:rPr sz="2000" spc="20" dirty="0">
                <a:solidFill>
                  <a:srgbClr val="3366FF"/>
                </a:solidFill>
                <a:latin typeface="Times New Roman"/>
                <a:ea typeface="+mn-ea"/>
                <a:cs typeface="Times New Roman"/>
              </a:rPr>
              <a:t>r</a:t>
            </a:r>
            <a:r>
              <a:rPr sz="2000" spc="-265" dirty="0">
                <a:solidFill>
                  <a:srgbClr val="3366FF"/>
                </a:solidFill>
                <a:latin typeface="Times New Roman"/>
                <a:ea typeface="+mn-ea"/>
                <a:cs typeface="Times New Roman"/>
              </a:rPr>
              <a:t>s</a:t>
            </a:r>
            <a:r>
              <a:rPr sz="2000" spc="-65" dirty="0">
                <a:solidFill>
                  <a:srgbClr val="3366FF"/>
                </a:solidFill>
                <a:latin typeface="Times New Roman"/>
                <a:ea typeface="+mn-ea"/>
                <a:cs typeface="Times New Roman"/>
              </a:rPr>
              <a:t>h</a:t>
            </a:r>
            <a:r>
              <a:rPr sz="2000" dirty="0">
                <a:solidFill>
                  <a:srgbClr val="3366FF"/>
                </a:solidFill>
                <a:latin typeface="Times New Roman"/>
                <a:ea typeface="+mn-ea"/>
                <a:cs typeface="Times New Roman"/>
              </a:rPr>
              <a:t>i</a:t>
            </a:r>
            <a:r>
              <a:rPr sz="2000" spc="-70" dirty="0">
                <a:solidFill>
                  <a:srgbClr val="3366FF"/>
                </a:solidFill>
                <a:latin typeface="Times New Roman"/>
                <a:ea typeface="+mn-ea"/>
                <a:cs typeface="Times New Roman"/>
              </a:rPr>
              <a:t>p</a:t>
            </a:r>
            <a:r>
              <a:rPr sz="2000" spc="-95" dirty="0">
                <a:solidFill>
                  <a:srgbClr val="3366FF"/>
                </a:solidFill>
                <a:latin typeface="Times New Roman"/>
                <a:ea typeface="+mn-ea"/>
                <a:cs typeface="Times New Roman"/>
              </a:rPr>
              <a:t> </a:t>
            </a:r>
            <a:r>
              <a:rPr sz="2000" spc="-155" dirty="0">
                <a:solidFill>
                  <a:srgbClr val="3366FF"/>
                </a:solidFill>
                <a:latin typeface="Times New Roman"/>
                <a:ea typeface="+mn-ea"/>
                <a:cs typeface="Times New Roman"/>
              </a:rPr>
              <a:t>V</a:t>
            </a:r>
            <a:r>
              <a:rPr sz="2000" spc="-140" dirty="0">
                <a:solidFill>
                  <a:srgbClr val="3366FF"/>
                </a:solidFill>
                <a:latin typeface="Times New Roman"/>
                <a:ea typeface="+mn-ea"/>
                <a:cs typeface="Times New Roman"/>
              </a:rPr>
              <a:t>a</a:t>
            </a:r>
            <a:r>
              <a:rPr sz="2000" spc="-55" dirty="0">
                <a:solidFill>
                  <a:srgbClr val="3366FF"/>
                </a:solidFill>
                <a:latin typeface="Times New Roman"/>
                <a:ea typeface="+mn-ea"/>
                <a:cs typeface="Times New Roman"/>
              </a:rPr>
              <a:t>l</a:t>
            </a:r>
            <a:r>
              <a:rPr sz="2000" spc="-130" dirty="0">
                <a:solidFill>
                  <a:srgbClr val="3366FF"/>
                </a:solidFill>
                <a:latin typeface="Times New Roman"/>
                <a:ea typeface="+mn-ea"/>
                <a:cs typeface="Times New Roman"/>
              </a:rPr>
              <a:t>u</a:t>
            </a:r>
            <a:r>
              <a:rPr sz="2000" spc="-140" dirty="0">
                <a:solidFill>
                  <a:srgbClr val="3366FF"/>
                </a:solidFill>
                <a:latin typeface="Times New Roman"/>
                <a:ea typeface="+mn-ea"/>
                <a:cs typeface="Times New Roman"/>
              </a:rPr>
              <a:t>e</a:t>
            </a:r>
            <a:r>
              <a:rPr sz="2000" spc="-70" dirty="0">
                <a:solidFill>
                  <a:srgbClr val="3366FF"/>
                </a:solidFill>
                <a:latin typeface="Times New Roman"/>
                <a:ea typeface="+mn-ea"/>
                <a:cs typeface="Times New Roman"/>
              </a:rPr>
              <a:t>:</a:t>
            </a:r>
            <a:r>
              <a:rPr sz="2000" spc="-80" dirty="0">
                <a:solidFill>
                  <a:srgbClr val="3366FF"/>
                </a:solidFill>
                <a:latin typeface="Times New Roman"/>
                <a:ea typeface="+mn-ea"/>
                <a:cs typeface="Times New Roman"/>
              </a:rPr>
              <a:t> </a:t>
            </a:r>
            <a:r>
              <a:rPr sz="2000" spc="25" dirty="0">
                <a:solidFill>
                  <a:srgbClr val="3366FF"/>
                </a:solidFill>
                <a:latin typeface="Times New Roman"/>
                <a:ea typeface="+mn-ea"/>
                <a:cs typeface="Times New Roman"/>
              </a:rPr>
              <a:t>$</a:t>
            </a:r>
            <a:r>
              <a:rPr sz="2000" dirty="0">
                <a:solidFill>
                  <a:srgbClr val="3366FF"/>
                </a:solidFill>
                <a:latin typeface="Times New Roman"/>
                <a:ea typeface="+mn-ea"/>
                <a:cs typeface="Times New Roman"/>
              </a:rPr>
              <a:t>100</a:t>
            </a:r>
            <a:r>
              <a:rPr sz="2000" spc="5" dirty="0">
                <a:solidFill>
                  <a:srgbClr val="3366FF"/>
                </a:solidFill>
                <a:latin typeface="Times New Roman"/>
                <a:ea typeface="+mn-ea"/>
                <a:cs typeface="Times New Roman"/>
              </a:rPr>
              <a:t>,</a:t>
            </a:r>
            <a:r>
              <a:rPr sz="2000" dirty="0">
                <a:solidFill>
                  <a:srgbClr val="3366FF"/>
                </a:solidFill>
                <a:latin typeface="Times New Roman"/>
                <a:ea typeface="+mn-ea"/>
                <a:cs typeface="Times New Roman"/>
              </a:rPr>
              <a:t>0</a:t>
            </a:r>
            <a:r>
              <a:rPr sz="2000" spc="25" dirty="0">
                <a:solidFill>
                  <a:srgbClr val="3366FF"/>
                </a:solidFill>
                <a:latin typeface="Times New Roman"/>
                <a:ea typeface="+mn-ea"/>
                <a:cs typeface="Times New Roman"/>
              </a:rPr>
              <a:t>0</a:t>
            </a:r>
            <a:r>
              <a:rPr sz="2000" dirty="0">
                <a:solidFill>
                  <a:srgbClr val="3366FF"/>
                </a:solidFill>
                <a:latin typeface="Times New Roman"/>
                <a:ea typeface="+mn-ea"/>
                <a:cs typeface="Times New Roman"/>
              </a:rPr>
              <a:t>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object 2"/>
          <p:cNvSpPr>
            <a:spLocks/>
          </p:cNvSpPr>
          <p:nvPr/>
        </p:nvSpPr>
        <p:spPr bwMode="auto">
          <a:xfrm>
            <a:off x="182563" y="0"/>
            <a:ext cx="1300162" cy="10058400"/>
          </a:xfrm>
          <a:custGeom>
            <a:avLst/>
            <a:gdLst>
              <a:gd name="T0" fmla="*/ 0 w 1301115"/>
              <a:gd name="T1" fmla="*/ 10058400 h 10057765"/>
              <a:gd name="T2" fmla="*/ 1300174 w 1301115"/>
              <a:gd name="T3" fmla="*/ 10058400 h 10057765"/>
              <a:gd name="T4" fmla="*/ 1300174 w 1301115"/>
              <a:gd name="T5" fmla="*/ 0 h 10057765"/>
              <a:gd name="T6" fmla="*/ 0 w 1301115"/>
              <a:gd name="T7" fmla="*/ 0 h 10057765"/>
              <a:gd name="T8" fmla="*/ 0 w 1301115"/>
              <a:gd name="T9" fmla="*/ 10058400 h 100577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1115" h="10057765">
                <a:moveTo>
                  <a:pt x="0" y="10057765"/>
                </a:moveTo>
                <a:lnTo>
                  <a:pt x="1301127" y="10057765"/>
                </a:lnTo>
                <a:lnTo>
                  <a:pt x="1301127" y="0"/>
                </a:lnTo>
                <a:lnTo>
                  <a:pt x="0" y="0"/>
                </a:lnTo>
                <a:lnTo>
                  <a:pt x="0" y="100577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2530" name="object 3"/>
          <p:cNvSpPr>
            <a:spLocks/>
          </p:cNvSpPr>
          <p:nvPr/>
        </p:nvSpPr>
        <p:spPr bwMode="auto">
          <a:xfrm>
            <a:off x="182563" y="0"/>
            <a:ext cx="1300162" cy="10058400"/>
          </a:xfrm>
          <a:custGeom>
            <a:avLst/>
            <a:gdLst>
              <a:gd name="T0" fmla="*/ 0 w 1301115"/>
              <a:gd name="T1" fmla="*/ 10058400 h 10057765"/>
              <a:gd name="T2" fmla="*/ 1300162 w 1301115"/>
              <a:gd name="T3" fmla="*/ 10058400 h 10057765"/>
              <a:gd name="T4" fmla="*/ 1300162 w 1301115"/>
              <a:gd name="T5" fmla="*/ 0 h 10057765"/>
              <a:gd name="T6" fmla="*/ 0 w 1301115"/>
              <a:gd name="T7" fmla="*/ 0 h 10057765"/>
              <a:gd name="T8" fmla="*/ 0 w 1301115"/>
              <a:gd name="T9" fmla="*/ 10058400 h 100577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1115" h="10057765">
                <a:moveTo>
                  <a:pt x="0" y="10057765"/>
                </a:moveTo>
                <a:lnTo>
                  <a:pt x="1301115" y="10057765"/>
                </a:lnTo>
                <a:lnTo>
                  <a:pt x="1301115" y="0"/>
                </a:lnTo>
                <a:lnTo>
                  <a:pt x="0" y="0"/>
                </a:lnTo>
                <a:lnTo>
                  <a:pt x="0" y="1005776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2531" name="object 4"/>
          <p:cNvSpPr>
            <a:spLocks noChangeArrowheads="1"/>
          </p:cNvSpPr>
          <p:nvPr/>
        </p:nvSpPr>
        <p:spPr bwMode="auto">
          <a:xfrm>
            <a:off x="192088" y="808038"/>
            <a:ext cx="1289050" cy="1301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5" name="object 5"/>
          <p:cNvSpPr txBox="1"/>
          <p:nvPr/>
        </p:nvSpPr>
        <p:spPr>
          <a:xfrm>
            <a:off x="1676400" y="1143000"/>
            <a:ext cx="7632700" cy="681053"/>
          </a:xfrm>
          <a:prstGeom prst="rect">
            <a:avLst/>
          </a:prstGeom>
        </p:spPr>
        <p:txBody>
          <a:bodyPr lIns="0" tIns="0" rIns="0" bIns="0">
            <a:spAutoFit/>
            <a:scene3d>
              <a:camera prst="obliqueTopLeft"/>
              <a:lightRig rig="threePt" dir="t"/>
            </a:scene3d>
          </a:bodyPr>
          <a:lstStyle/>
          <a:p>
            <a:pPr marL="12700" marR="6350" fontAlgn="auto">
              <a:lnSpc>
                <a:spcPct val="100699"/>
              </a:lnSpc>
              <a:spcBef>
                <a:spcPts val="0"/>
              </a:spcBef>
              <a:spcAft>
                <a:spcPts val="0"/>
              </a:spcAft>
              <a:defRPr/>
            </a:pPr>
            <a:r>
              <a:rPr sz="4400" spc="-195" dirty="0">
                <a:solidFill>
                  <a:schemeClr val="bg1">
                    <a:lumMod val="75000"/>
                  </a:schemeClr>
                </a:solidFill>
                <a:latin typeface="Times New Roman"/>
                <a:ea typeface="+mn-ea"/>
                <a:cs typeface="Times New Roman"/>
              </a:rPr>
              <a:t>D</a:t>
            </a:r>
            <a:r>
              <a:rPr sz="4400" spc="-100" dirty="0">
                <a:solidFill>
                  <a:schemeClr val="bg1">
                    <a:lumMod val="75000"/>
                  </a:schemeClr>
                </a:solidFill>
                <a:latin typeface="Times New Roman"/>
                <a:ea typeface="+mn-ea"/>
                <a:cs typeface="Times New Roman"/>
              </a:rPr>
              <a:t>ia</a:t>
            </a:r>
            <a:r>
              <a:rPr sz="4400" spc="-225" dirty="0">
                <a:solidFill>
                  <a:schemeClr val="bg1">
                    <a:lumMod val="75000"/>
                  </a:schemeClr>
                </a:solidFill>
                <a:latin typeface="Times New Roman"/>
                <a:ea typeface="+mn-ea"/>
                <a:cs typeface="Times New Roman"/>
              </a:rPr>
              <a:t>m</a:t>
            </a:r>
            <a:r>
              <a:rPr sz="4400" spc="-145" dirty="0">
                <a:solidFill>
                  <a:schemeClr val="bg1">
                    <a:lumMod val="75000"/>
                  </a:schemeClr>
                </a:solidFill>
                <a:latin typeface="Times New Roman"/>
                <a:ea typeface="+mn-ea"/>
                <a:cs typeface="Times New Roman"/>
              </a:rPr>
              <a:t>o</a:t>
            </a:r>
            <a:r>
              <a:rPr sz="4400" spc="-160" dirty="0">
                <a:solidFill>
                  <a:schemeClr val="bg1">
                    <a:lumMod val="75000"/>
                  </a:schemeClr>
                </a:solidFill>
                <a:latin typeface="Times New Roman"/>
                <a:ea typeface="+mn-ea"/>
                <a:cs typeface="Times New Roman"/>
              </a:rPr>
              <a:t>n</a:t>
            </a:r>
            <a:r>
              <a:rPr sz="4400" spc="-145" dirty="0">
                <a:solidFill>
                  <a:schemeClr val="bg1">
                    <a:lumMod val="75000"/>
                  </a:schemeClr>
                </a:solidFill>
                <a:latin typeface="Times New Roman"/>
                <a:ea typeface="+mn-ea"/>
                <a:cs typeface="Times New Roman"/>
              </a:rPr>
              <a:t>d</a:t>
            </a:r>
            <a:r>
              <a:rPr sz="4400" spc="-135" dirty="0">
                <a:solidFill>
                  <a:schemeClr val="bg1">
                    <a:lumMod val="75000"/>
                  </a:schemeClr>
                </a:solidFill>
                <a:latin typeface="Times New Roman"/>
                <a:ea typeface="+mn-ea"/>
                <a:cs typeface="Times New Roman"/>
              </a:rPr>
              <a:t> </a:t>
            </a:r>
            <a:r>
              <a:rPr sz="4400" spc="-570" dirty="0">
                <a:solidFill>
                  <a:schemeClr val="bg1">
                    <a:lumMod val="75000"/>
                  </a:schemeClr>
                </a:solidFill>
                <a:latin typeface="Times New Roman"/>
                <a:ea typeface="+mn-ea"/>
                <a:cs typeface="Times New Roman"/>
              </a:rPr>
              <a:t>S</a:t>
            </a:r>
            <a:r>
              <a:rPr sz="4400" spc="-114" dirty="0">
                <a:solidFill>
                  <a:schemeClr val="bg1">
                    <a:lumMod val="75000"/>
                  </a:schemeClr>
                </a:solidFill>
                <a:latin typeface="Times New Roman"/>
                <a:ea typeface="+mn-ea"/>
                <a:cs typeface="Times New Roman"/>
              </a:rPr>
              <a:t>p</a:t>
            </a:r>
            <a:r>
              <a:rPr sz="4400" spc="-95" dirty="0">
                <a:solidFill>
                  <a:schemeClr val="bg1">
                    <a:lumMod val="75000"/>
                  </a:schemeClr>
                </a:solidFill>
                <a:latin typeface="Times New Roman"/>
                <a:ea typeface="+mn-ea"/>
                <a:cs typeface="Times New Roman"/>
              </a:rPr>
              <a:t>o</a:t>
            </a:r>
            <a:r>
              <a:rPr sz="4400" spc="-114" dirty="0">
                <a:solidFill>
                  <a:schemeClr val="bg1">
                    <a:lumMod val="75000"/>
                  </a:schemeClr>
                </a:solidFill>
                <a:latin typeface="Times New Roman"/>
                <a:ea typeface="+mn-ea"/>
                <a:cs typeface="Times New Roman"/>
              </a:rPr>
              <a:t>n</a:t>
            </a:r>
            <a:r>
              <a:rPr sz="4400" spc="-300" dirty="0">
                <a:solidFill>
                  <a:schemeClr val="bg1">
                    <a:lumMod val="75000"/>
                  </a:schemeClr>
                </a:solidFill>
                <a:latin typeface="Times New Roman"/>
                <a:ea typeface="+mn-ea"/>
                <a:cs typeface="Times New Roman"/>
              </a:rPr>
              <a:t>s</a:t>
            </a:r>
            <a:r>
              <a:rPr sz="4400" spc="-105" dirty="0">
                <a:solidFill>
                  <a:schemeClr val="bg1">
                    <a:lumMod val="75000"/>
                  </a:schemeClr>
                </a:solidFill>
                <a:latin typeface="Times New Roman"/>
                <a:ea typeface="+mn-ea"/>
                <a:cs typeface="Times New Roman"/>
              </a:rPr>
              <a:t>o</a:t>
            </a:r>
            <a:r>
              <a:rPr sz="4400" spc="25" dirty="0">
                <a:solidFill>
                  <a:schemeClr val="bg1">
                    <a:lumMod val="75000"/>
                  </a:schemeClr>
                </a:solidFill>
                <a:latin typeface="Times New Roman"/>
                <a:ea typeface="+mn-ea"/>
                <a:cs typeface="Times New Roman"/>
              </a:rPr>
              <a:t>r</a:t>
            </a:r>
            <a:r>
              <a:rPr sz="4400" spc="20" dirty="0">
                <a:solidFill>
                  <a:schemeClr val="bg1">
                    <a:lumMod val="75000"/>
                  </a:schemeClr>
                </a:solidFill>
                <a:latin typeface="Times New Roman"/>
                <a:ea typeface="+mn-ea"/>
                <a:cs typeface="Times New Roman"/>
              </a:rPr>
              <a:t> </a:t>
            </a:r>
            <a:r>
              <a:rPr sz="4400" spc="-114" dirty="0">
                <a:solidFill>
                  <a:schemeClr val="bg1">
                    <a:lumMod val="75000"/>
                  </a:schemeClr>
                </a:solidFill>
                <a:latin typeface="Times New Roman"/>
                <a:ea typeface="+mn-ea"/>
                <a:cs typeface="Times New Roman"/>
              </a:rPr>
              <a:t>(</a:t>
            </a:r>
            <a:r>
              <a:rPr sz="4400" spc="-380" dirty="0">
                <a:solidFill>
                  <a:schemeClr val="bg1">
                    <a:lumMod val="75000"/>
                  </a:schemeClr>
                </a:solidFill>
                <a:latin typeface="Times New Roman"/>
                <a:ea typeface="+mn-ea"/>
                <a:cs typeface="Times New Roman"/>
              </a:rPr>
              <a:t>T</a:t>
            </a:r>
            <a:r>
              <a:rPr sz="4400" spc="5" dirty="0">
                <a:solidFill>
                  <a:schemeClr val="bg1">
                    <a:lumMod val="75000"/>
                  </a:schemeClr>
                </a:solidFill>
                <a:latin typeface="Times New Roman"/>
                <a:ea typeface="+mn-ea"/>
                <a:cs typeface="Times New Roman"/>
              </a:rPr>
              <a:t>i</a:t>
            </a:r>
            <a:r>
              <a:rPr sz="4400" spc="150" dirty="0">
                <a:solidFill>
                  <a:schemeClr val="bg1">
                    <a:lumMod val="75000"/>
                  </a:schemeClr>
                </a:solidFill>
                <a:latin typeface="Times New Roman"/>
                <a:ea typeface="+mn-ea"/>
                <a:cs typeface="Times New Roman"/>
              </a:rPr>
              <a:t>t</a:t>
            </a:r>
            <a:r>
              <a:rPr sz="4400" spc="5" dirty="0">
                <a:solidFill>
                  <a:schemeClr val="bg1">
                    <a:lumMod val="75000"/>
                  </a:schemeClr>
                </a:solidFill>
                <a:latin typeface="Times New Roman"/>
                <a:ea typeface="+mn-ea"/>
                <a:cs typeface="Times New Roman"/>
              </a:rPr>
              <a:t>l</a:t>
            </a:r>
            <a:r>
              <a:rPr sz="4400" spc="-190" dirty="0">
                <a:solidFill>
                  <a:schemeClr val="bg1">
                    <a:lumMod val="75000"/>
                  </a:schemeClr>
                </a:solidFill>
                <a:latin typeface="Times New Roman"/>
                <a:ea typeface="+mn-ea"/>
                <a:cs typeface="Times New Roman"/>
              </a:rPr>
              <a:t>e</a:t>
            </a:r>
            <a:r>
              <a:rPr sz="4400" spc="-160" dirty="0">
                <a:solidFill>
                  <a:schemeClr val="bg1">
                    <a:lumMod val="75000"/>
                  </a:schemeClr>
                </a:solidFill>
                <a:latin typeface="Times New Roman"/>
                <a:ea typeface="+mn-ea"/>
                <a:cs typeface="Times New Roman"/>
              </a:rPr>
              <a:t> </a:t>
            </a:r>
            <a:r>
              <a:rPr sz="4400" spc="-580" dirty="0">
                <a:solidFill>
                  <a:schemeClr val="bg1">
                    <a:lumMod val="75000"/>
                  </a:schemeClr>
                </a:solidFill>
                <a:latin typeface="Times New Roman"/>
                <a:ea typeface="+mn-ea"/>
                <a:cs typeface="Times New Roman"/>
              </a:rPr>
              <a:t>S</a:t>
            </a:r>
            <a:r>
              <a:rPr sz="4400" spc="-114" dirty="0">
                <a:solidFill>
                  <a:schemeClr val="bg1">
                    <a:lumMod val="75000"/>
                  </a:schemeClr>
                </a:solidFill>
                <a:latin typeface="Times New Roman"/>
                <a:ea typeface="+mn-ea"/>
                <a:cs typeface="Times New Roman"/>
              </a:rPr>
              <a:t>p</a:t>
            </a:r>
            <a:r>
              <a:rPr sz="4400" spc="-95" dirty="0">
                <a:solidFill>
                  <a:schemeClr val="bg1">
                    <a:lumMod val="75000"/>
                  </a:schemeClr>
                </a:solidFill>
                <a:latin typeface="Times New Roman"/>
                <a:ea typeface="+mn-ea"/>
                <a:cs typeface="Times New Roman"/>
              </a:rPr>
              <a:t>o</a:t>
            </a:r>
            <a:r>
              <a:rPr sz="4400" spc="-114" dirty="0">
                <a:solidFill>
                  <a:schemeClr val="bg1">
                    <a:lumMod val="75000"/>
                  </a:schemeClr>
                </a:solidFill>
                <a:latin typeface="Times New Roman"/>
                <a:ea typeface="+mn-ea"/>
                <a:cs typeface="Times New Roman"/>
              </a:rPr>
              <a:t>n</a:t>
            </a:r>
            <a:r>
              <a:rPr sz="4400" spc="-300" dirty="0">
                <a:solidFill>
                  <a:schemeClr val="bg1">
                    <a:lumMod val="75000"/>
                  </a:schemeClr>
                </a:solidFill>
                <a:latin typeface="Times New Roman"/>
                <a:ea typeface="+mn-ea"/>
                <a:cs typeface="Times New Roman"/>
              </a:rPr>
              <a:t>s</a:t>
            </a:r>
            <a:r>
              <a:rPr sz="4400" spc="-105" dirty="0">
                <a:solidFill>
                  <a:schemeClr val="bg1">
                    <a:lumMod val="75000"/>
                  </a:schemeClr>
                </a:solidFill>
                <a:latin typeface="Times New Roman"/>
                <a:ea typeface="+mn-ea"/>
                <a:cs typeface="Times New Roman"/>
              </a:rPr>
              <a:t>o</a:t>
            </a:r>
            <a:r>
              <a:rPr sz="4400" spc="25" dirty="0">
                <a:solidFill>
                  <a:schemeClr val="bg1">
                    <a:lumMod val="75000"/>
                  </a:schemeClr>
                </a:solidFill>
                <a:latin typeface="Times New Roman"/>
                <a:ea typeface="+mn-ea"/>
                <a:cs typeface="Times New Roman"/>
              </a:rPr>
              <a:t>r</a:t>
            </a:r>
            <a:r>
              <a:rPr sz="4400" spc="-95" dirty="0">
                <a:solidFill>
                  <a:schemeClr val="bg1">
                    <a:lumMod val="75000"/>
                  </a:schemeClr>
                </a:solidFill>
                <a:latin typeface="Times New Roman"/>
                <a:ea typeface="+mn-ea"/>
                <a:cs typeface="Times New Roman"/>
              </a:rPr>
              <a:t>)</a:t>
            </a:r>
            <a:endParaRPr sz="4400" dirty="0">
              <a:solidFill>
                <a:schemeClr val="bg1">
                  <a:lumMod val="75000"/>
                </a:schemeClr>
              </a:solidFill>
              <a:latin typeface="Times New Roman"/>
              <a:ea typeface="+mn-ea"/>
              <a:cs typeface="Times New Roman"/>
            </a:endParaRPr>
          </a:p>
        </p:txBody>
      </p:sp>
      <p:sp>
        <p:nvSpPr>
          <p:cNvPr id="6" name="object 6"/>
          <p:cNvSpPr txBox="1"/>
          <p:nvPr/>
        </p:nvSpPr>
        <p:spPr>
          <a:xfrm>
            <a:off x="762000" y="2132584"/>
            <a:ext cx="8915400" cy="7307508"/>
          </a:xfrm>
          <a:prstGeom prst="rect">
            <a:avLst/>
          </a:prstGeom>
        </p:spPr>
        <p:txBody>
          <a:bodyPr lIns="0" tIns="0" rIns="0" bIns="0">
            <a:spAutoFit/>
            <a:scene3d>
              <a:camera prst="obliqueTopLeft"/>
              <a:lightRig rig="threePt" dir="t"/>
            </a:scene3d>
          </a:bodyPr>
          <a:lstStyle/>
          <a:p>
            <a:pPr marL="12700" marR="6350" fontAlgn="auto">
              <a:lnSpc>
                <a:spcPct val="101499"/>
              </a:lnSpc>
              <a:spcBef>
                <a:spcPts val="0"/>
              </a:spcBef>
              <a:spcAft>
                <a:spcPts val="0"/>
              </a:spcAft>
              <a:defRPr/>
            </a:pPr>
            <a:r>
              <a:rPr sz="2000" spc="-175" dirty="0">
                <a:solidFill>
                  <a:srgbClr val="CCAE79"/>
                </a:solidFill>
                <a:latin typeface="Times New Roman"/>
                <a:ea typeface="+mn-ea"/>
                <a:cs typeface="Times New Roman"/>
              </a:rPr>
              <a:t>T</a:t>
            </a:r>
            <a:r>
              <a:rPr sz="2000" spc="-150" dirty="0">
                <a:solidFill>
                  <a:srgbClr val="CCAE79"/>
                </a:solidFill>
                <a:latin typeface="Times New Roman"/>
                <a:ea typeface="+mn-ea"/>
                <a:cs typeface="Times New Roman"/>
              </a:rPr>
              <a:t>h</a:t>
            </a:r>
            <a:r>
              <a:rPr sz="2000" spc="-145" dirty="0">
                <a:solidFill>
                  <a:srgbClr val="CCAE79"/>
                </a:solidFill>
                <a:latin typeface="Times New Roman"/>
                <a:ea typeface="+mn-ea"/>
                <a:cs typeface="Times New Roman"/>
              </a:rPr>
              <a:t>e</a:t>
            </a:r>
            <a:r>
              <a:rPr sz="2000" spc="-114" dirty="0">
                <a:solidFill>
                  <a:srgbClr val="CCAE79"/>
                </a:solidFill>
                <a:latin typeface="Times New Roman"/>
                <a:ea typeface="+mn-ea"/>
                <a:cs typeface="Times New Roman"/>
              </a:rPr>
              <a:t> </a:t>
            </a:r>
            <a:r>
              <a:rPr sz="2000" spc="-325" dirty="0">
                <a:solidFill>
                  <a:srgbClr val="CCAE79"/>
                </a:solidFill>
                <a:latin typeface="Times New Roman"/>
                <a:ea typeface="+mn-ea"/>
                <a:cs typeface="Times New Roman"/>
              </a:rPr>
              <a:t>F</a:t>
            </a:r>
            <a:r>
              <a:rPr sz="2000" spc="-114" dirty="0">
                <a:solidFill>
                  <a:srgbClr val="CCAE79"/>
                </a:solidFill>
                <a:latin typeface="Times New Roman"/>
                <a:ea typeface="+mn-ea"/>
                <a:cs typeface="Times New Roman"/>
              </a:rPr>
              <a:t>e</a:t>
            </a:r>
            <a:r>
              <a:rPr sz="2000" spc="-250" dirty="0">
                <a:solidFill>
                  <a:srgbClr val="CCAE79"/>
                </a:solidFill>
                <a:latin typeface="Times New Roman"/>
                <a:ea typeface="+mn-ea"/>
                <a:cs typeface="Times New Roman"/>
              </a:rPr>
              <a:t>s</a:t>
            </a:r>
            <a:r>
              <a:rPr sz="2000" spc="100" dirty="0">
                <a:solidFill>
                  <a:srgbClr val="CCAE79"/>
                </a:solidFill>
                <a:latin typeface="Times New Roman"/>
                <a:ea typeface="+mn-ea"/>
                <a:cs typeface="Times New Roman"/>
              </a:rPr>
              <a:t>t</a:t>
            </a:r>
            <a:r>
              <a:rPr sz="2000" spc="25" dirty="0">
                <a:solidFill>
                  <a:srgbClr val="CCAE79"/>
                </a:solidFill>
                <a:latin typeface="Times New Roman"/>
                <a:ea typeface="+mn-ea"/>
                <a:cs typeface="Times New Roman"/>
              </a:rPr>
              <a:t>i</a:t>
            </a:r>
            <a:r>
              <a:rPr sz="2000" spc="-135" dirty="0">
                <a:solidFill>
                  <a:srgbClr val="CCAE79"/>
                </a:solidFill>
                <a:latin typeface="Times New Roman"/>
                <a:ea typeface="+mn-ea"/>
                <a:cs typeface="Times New Roman"/>
              </a:rPr>
              <a:t>v</a:t>
            </a:r>
            <a:r>
              <a:rPr sz="2000" spc="-190" dirty="0">
                <a:solidFill>
                  <a:srgbClr val="CCAE79"/>
                </a:solidFill>
                <a:latin typeface="Times New Roman"/>
                <a:ea typeface="+mn-ea"/>
                <a:cs typeface="Times New Roman"/>
              </a:rPr>
              <a:t>a</a:t>
            </a:r>
            <a:r>
              <a:rPr sz="2000" dirty="0">
                <a:solidFill>
                  <a:srgbClr val="CCAE79"/>
                </a:solidFill>
                <a:latin typeface="Times New Roman"/>
                <a:ea typeface="+mn-ea"/>
                <a:cs typeface="Times New Roman"/>
              </a:rPr>
              <a:t>l</a:t>
            </a:r>
            <a:r>
              <a:rPr sz="2000" spc="-95" dirty="0">
                <a:solidFill>
                  <a:srgbClr val="CCAE79"/>
                </a:solidFill>
                <a:latin typeface="Times New Roman"/>
                <a:ea typeface="+mn-ea"/>
                <a:cs typeface="Times New Roman"/>
              </a:rPr>
              <a:t> </a:t>
            </a:r>
            <a:r>
              <a:rPr sz="2000" spc="-10" dirty="0">
                <a:solidFill>
                  <a:srgbClr val="CCAE79"/>
                </a:solidFill>
                <a:latin typeface="Times New Roman"/>
                <a:ea typeface="+mn-ea"/>
                <a:cs typeface="Times New Roman"/>
              </a:rPr>
              <a:t>w</a:t>
            </a:r>
            <a:r>
              <a:rPr sz="2000" spc="-5" dirty="0">
                <a:solidFill>
                  <a:srgbClr val="CCAE79"/>
                </a:solidFill>
                <a:latin typeface="Times New Roman"/>
                <a:ea typeface="+mn-ea"/>
                <a:cs typeface="Times New Roman"/>
              </a:rPr>
              <a:t>il</a:t>
            </a:r>
            <a:r>
              <a:rPr sz="2000" dirty="0">
                <a:solidFill>
                  <a:srgbClr val="CCAE79"/>
                </a:solidFill>
                <a:latin typeface="Times New Roman"/>
                <a:ea typeface="+mn-ea"/>
                <a:cs typeface="Times New Roman"/>
              </a:rPr>
              <a:t>l</a:t>
            </a:r>
            <a:r>
              <a:rPr sz="2000" spc="-105" dirty="0">
                <a:solidFill>
                  <a:srgbClr val="CCAE79"/>
                </a:solidFill>
                <a:latin typeface="Times New Roman"/>
                <a:ea typeface="+mn-ea"/>
                <a:cs typeface="Times New Roman"/>
              </a:rPr>
              <a:t> </a:t>
            </a:r>
            <a:r>
              <a:rPr sz="2000" spc="-75" dirty="0">
                <a:solidFill>
                  <a:srgbClr val="CCAE79"/>
                </a:solidFill>
                <a:latin typeface="Times New Roman"/>
                <a:ea typeface="+mn-ea"/>
                <a:cs typeface="Times New Roman"/>
              </a:rPr>
              <a:t>b</a:t>
            </a:r>
            <a:r>
              <a:rPr sz="2000" spc="-100" dirty="0">
                <a:solidFill>
                  <a:srgbClr val="CCAE79"/>
                </a:solidFill>
                <a:latin typeface="Times New Roman"/>
                <a:ea typeface="+mn-ea"/>
                <a:cs typeface="Times New Roman"/>
              </a:rPr>
              <a:t>e n</a:t>
            </a:r>
            <a:r>
              <a:rPr sz="2000" spc="-110" dirty="0">
                <a:solidFill>
                  <a:srgbClr val="CCAE79"/>
                </a:solidFill>
                <a:latin typeface="Times New Roman"/>
                <a:ea typeface="+mn-ea"/>
                <a:cs typeface="Times New Roman"/>
              </a:rPr>
              <a:t>a</a:t>
            </a:r>
            <a:r>
              <a:rPr sz="2000" spc="-165" dirty="0">
                <a:solidFill>
                  <a:srgbClr val="CCAE79"/>
                </a:solidFill>
                <a:latin typeface="Times New Roman"/>
                <a:ea typeface="+mn-ea"/>
                <a:cs typeface="Times New Roman"/>
              </a:rPr>
              <a:t>m</a:t>
            </a:r>
            <a:r>
              <a:rPr sz="2000" spc="-110" dirty="0">
                <a:solidFill>
                  <a:srgbClr val="CCAE79"/>
                </a:solidFill>
                <a:latin typeface="Times New Roman"/>
                <a:ea typeface="+mn-ea"/>
                <a:cs typeface="Times New Roman"/>
              </a:rPr>
              <a:t>e</a:t>
            </a:r>
            <a:r>
              <a:rPr sz="2000" spc="-100" dirty="0">
                <a:solidFill>
                  <a:srgbClr val="CCAE79"/>
                </a:solidFill>
                <a:latin typeface="Times New Roman"/>
                <a:ea typeface="+mn-ea"/>
                <a:cs typeface="Times New Roman"/>
              </a:rPr>
              <a:t>d</a:t>
            </a:r>
            <a:r>
              <a:rPr sz="2000" spc="-60" dirty="0">
                <a:solidFill>
                  <a:srgbClr val="CCAE79"/>
                </a:solidFill>
                <a:latin typeface="Times New Roman"/>
                <a:ea typeface="+mn-ea"/>
                <a:cs typeface="Times New Roman"/>
              </a:rPr>
              <a:t> </a:t>
            </a:r>
            <a:r>
              <a:rPr sz="2000" dirty="0">
                <a:solidFill>
                  <a:srgbClr val="CCAE79"/>
                </a:solidFill>
                <a:latin typeface="Times New Roman"/>
                <a:ea typeface="+mn-ea"/>
                <a:cs typeface="Times New Roman"/>
              </a:rPr>
              <a:t>a</a:t>
            </a:r>
            <a:r>
              <a:rPr sz="2000" spc="-20" dirty="0">
                <a:solidFill>
                  <a:srgbClr val="CCAE79"/>
                </a:solidFill>
                <a:latin typeface="Times New Roman"/>
                <a:ea typeface="+mn-ea"/>
                <a:cs typeface="Times New Roman"/>
              </a:rPr>
              <a:t>f</a:t>
            </a:r>
            <a:r>
              <a:rPr sz="2000" spc="40" dirty="0">
                <a:solidFill>
                  <a:srgbClr val="CCAE79"/>
                </a:solidFill>
                <a:latin typeface="Times New Roman"/>
                <a:ea typeface="+mn-ea"/>
                <a:cs typeface="Times New Roman"/>
              </a:rPr>
              <a:t>t</a:t>
            </a:r>
            <a:r>
              <a:rPr sz="2000" dirty="0">
                <a:solidFill>
                  <a:srgbClr val="CCAE79"/>
                </a:solidFill>
                <a:latin typeface="Times New Roman"/>
                <a:ea typeface="+mn-ea"/>
                <a:cs typeface="Times New Roman"/>
              </a:rPr>
              <a:t>er</a:t>
            </a:r>
            <a:r>
              <a:rPr sz="2000" spc="-204" dirty="0">
                <a:solidFill>
                  <a:srgbClr val="CCAE79"/>
                </a:solidFill>
                <a:latin typeface="Times New Roman"/>
                <a:ea typeface="+mn-ea"/>
                <a:cs typeface="Times New Roman"/>
              </a:rPr>
              <a:t> </a:t>
            </a:r>
            <a:r>
              <a:rPr sz="2000" spc="-10" dirty="0">
                <a:solidFill>
                  <a:srgbClr val="CCAE79"/>
                </a:solidFill>
                <a:latin typeface="Times New Roman"/>
                <a:ea typeface="+mn-ea"/>
                <a:cs typeface="Times New Roman"/>
              </a:rPr>
              <a:t>t</a:t>
            </a:r>
            <a:r>
              <a:rPr sz="2000" spc="10" dirty="0">
                <a:solidFill>
                  <a:srgbClr val="CCAE79"/>
                </a:solidFill>
                <a:latin typeface="Times New Roman"/>
                <a:ea typeface="+mn-ea"/>
                <a:cs typeface="Times New Roman"/>
              </a:rPr>
              <a:t>h</a:t>
            </a:r>
            <a:r>
              <a:rPr sz="2000" dirty="0">
                <a:solidFill>
                  <a:srgbClr val="CCAE79"/>
                </a:solidFill>
                <a:latin typeface="Times New Roman"/>
                <a:ea typeface="+mn-ea"/>
                <a:cs typeface="Times New Roman"/>
              </a:rPr>
              <a:t>e </a:t>
            </a:r>
            <a:r>
              <a:rPr sz="2000" spc="-135" dirty="0">
                <a:solidFill>
                  <a:srgbClr val="CCAE79"/>
                </a:solidFill>
                <a:latin typeface="Times New Roman"/>
                <a:ea typeface="+mn-ea"/>
                <a:cs typeface="Times New Roman"/>
              </a:rPr>
              <a:t>D</a:t>
            </a:r>
            <a:r>
              <a:rPr sz="2000" spc="-40" dirty="0">
                <a:solidFill>
                  <a:srgbClr val="CCAE79"/>
                </a:solidFill>
                <a:latin typeface="Times New Roman"/>
                <a:ea typeface="+mn-ea"/>
                <a:cs typeface="Times New Roman"/>
              </a:rPr>
              <a:t>i</a:t>
            </a:r>
            <a:r>
              <a:rPr sz="2000" spc="-110" dirty="0">
                <a:solidFill>
                  <a:srgbClr val="CCAE79"/>
                </a:solidFill>
                <a:latin typeface="Times New Roman"/>
                <a:ea typeface="+mn-ea"/>
                <a:cs typeface="Times New Roman"/>
              </a:rPr>
              <a:t>a</a:t>
            </a:r>
            <a:r>
              <a:rPr sz="2000" spc="-165" dirty="0">
                <a:solidFill>
                  <a:srgbClr val="CCAE79"/>
                </a:solidFill>
                <a:latin typeface="Times New Roman"/>
                <a:ea typeface="+mn-ea"/>
                <a:cs typeface="Times New Roman"/>
              </a:rPr>
              <a:t>m</a:t>
            </a:r>
            <a:r>
              <a:rPr sz="2000" spc="-110" dirty="0">
                <a:solidFill>
                  <a:srgbClr val="CCAE79"/>
                </a:solidFill>
                <a:latin typeface="Times New Roman"/>
                <a:ea typeface="+mn-ea"/>
                <a:cs typeface="Times New Roman"/>
              </a:rPr>
              <a:t>o</a:t>
            </a:r>
            <a:r>
              <a:rPr sz="2000" spc="-100" dirty="0">
                <a:solidFill>
                  <a:srgbClr val="CCAE79"/>
                </a:solidFill>
                <a:latin typeface="Times New Roman"/>
                <a:ea typeface="+mn-ea"/>
                <a:cs typeface="Times New Roman"/>
              </a:rPr>
              <a:t>nd</a:t>
            </a:r>
            <a:r>
              <a:rPr sz="2000" spc="-50" dirty="0">
                <a:solidFill>
                  <a:srgbClr val="CCAE79"/>
                </a:solidFill>
                <a:latin typeface="Times New Roman"/>
                <a:ea typeface="+mn-ea"/>
                <a:cs typeface="Times New Roman"/>
              </a:rPr>
              <a:t> </a:t>
            </a:r>
            <a:r>
              <a:rPr sz="2000" spc="-434" dirty="0">
                <a:solidFill>
                  <a:srgbClr val="CCAE79"/>
                </a:solidFill>
                <a:latin typeface="Times New Roman"/>
                <a:ea typeface="+mn-ea"/>
                <a:cs typeface="Times New Roman"/>
              </a:rPr>
              <a:t>S</a:t>
            </a:r>
            <a:r>
              <a:rPr sz="2000" spc="-65" dirty="0">
                <a:solidFill>
                  <a:srgbClr val="CCAE79"/>
                </a:solidFill>
                <a:latin typeface="Times New Roman"/>
                <a:ea typeface="+mn-ea"/>
                <a:cs typeface="Times New Roman"/>
              </a:rPr>
              <a:t>p</a:t>
            </a:r>
            <a:r>
              <a:rPr sz="2000" spc="-75" dirty="0">
                <a:solidFill>
                  <a:srgbClr val="CCAE79"/>
                </a:solidFill>
                <a:latin typeface="Times New Roman"/>
                <a:ea typeface="+mn-ea"/>
                <a:cs typeface="Times New Roman"/>
              </a:rPr>
              <a:t>on</a:t>
            </a:r>
            <a:r>
              <a:rPr sz="2000" spc="-250" dirty="0">
                <a:solidFill>
                  <a:srgbClr val="CCAE79"/>
                </a:solidFill>
                <a:latin typeface="Times New Roman"/>
                <a:ea typeface="+mn-ea"/>
                <a:cs typeface="Times New Roman"/>
              </a:rPr>
              <a:t>s</a:t>
            </a:r>
            <a:r>
              <a:rPr sz="2000" spc="-75" dirty="0">
                <a:solidFill>
                  <a:srgbClr val="CCAE79"/>
                </a:solidFill>
                <a:latin typeface="Times New Roman"/>
                <a:ea typeface="+mn-ea"/>
                <a:cs typeface="Times New Roman"/>
              </a:rPr>
              <a:t>o</a:t>
            </a:r>
            <a:r>
              <a:rPr sz="2000" spc="10" dirty="0">
                <a:solidFill>
                  <a:srgbClr val="CCAE79"/>
                </a:solidFill>
                <a:latin typeface="Times New Roman"/>
                <a:ea typeface="+mn-ea"/>
                <a:cs typeface="Times New Roman"/>
              </a:rPr>
              <a:t>r</a:t>
            </a:r>
            <a:r>
              <a:rPr sz="2000" spc="-90" dirty="0">
                <a:solidFill>
                  <a:srgbClr val="CCAE79"/>
                </a:solidFill>
                <a:latin typeface="Times New Roman"/>
                <a:ea typeface="+mn-ea"/>
                <a:cs typeface="Times New Roman"/>
              </a:rPr>
              <a:t> </a:t>
            </a:r>
            <a:r>
              <a:rPr sz="2000" spc="-20" dirty="0">
                <a:solidFill>
                  <a:srgbClr val="CCAE79"/>
                </a:solidFill>
                <a:latin typeface="Times New Roman"/>
                <a:ea typeface="+mn-ea"/>
                <a:cs typeface="Times New Roman"/>
              </a:rPr>
              <a:t>f</a:t>
            </a:r>
            <a:r>
              <a:rPr sz="2000" dirty="0">
                <a:solidFill>
                  <a:srgbClr val="CCAE79"/>
                </a:solidFill>
                <a:latin typeface="Times New Roman"/>
                <a:ea typeface="+mn-ea"/>
                <a:cs typeface="Times New Roman"/>
              </a:rPr>
              <a:t>or</a:t>
            </a:r>
            <a:r>
              <a:rPr sz="2000" spc="-100" dirty="0">
                <a:solidFill>
                  <a:srgbClr val="CCAE79"/>
                </a:solidFill>
                <a:latin typeface="Times New Roman"/>
                <a:ea typeface="+mn-ea"/>
                <a:cs typeface="Times New Roman"/>
              </a:rPr>
              <a:t> </a:t>
            </a:r>
            <a:r>
              <a:rPr sz="2000" spc="-114" dirty="0">
                <a:solidFill>
                  <a:srgbClr val="CCAE79"/>
                </a:solidFill>
                <a:latin typeface="Times New Roman"/>
                <a:ea typeface="+mn-ea"/>
                <a:cs typeface="Times New Roman"/>
              </a:rPr>
              <a:t>a</a:t>
            </a:r>
            <a:r>
              <a:rPr sz="2000" spc="-155" dirty="0">
                <a:solidFill>
                  <a:srgbClr val="CCAE79"/>
                </a:solidFill>
                <a:latin typeface="Times New Roman"/>
                <a:ea typeface="+mn-ea"/>
                <a:cs typeface="Times New Roman"/>
              </a:rPr>
              <a:t> </a:t>
            </a:r>
            <a:r>
              <a:rPr sz="2000" spc="-170" dirty="0">
                <a:solidFill>
                  <a:srgbClr val="CCAE79"/>
                </a:solidFill>
                <a:latin typeface="Times New Roman"/>
                <a:ea typeface="+mn-ea"/>
                <a:cs typeface="Times New Roman"/>
              </a:rPr>
              <a:t>m</a:t>
            </a:r>
            <a:r>
              <a:rPr sz="2000" spc="-50" dirty="0">
                <a:solidFill>
                  <a:srgbClr val="CCAE79"/>
                </a:solidFill>
                <a:latin typeface="Times New Roman"/>
                <a:ea typeface="+mn-ea"/>
                <a:cs typeface="Times New Roman"/>
              </a:rPr>
              <a:t>i</a:t>
            </a:r>
            <a:r>
              <a:rPr sz="2000" spc="-110" dirty="0">
                <a:solidFill>
                  <a:srgbClr val="CCAE79"/>
                </a:solidFill>
                <a:latin typeface="Times New Roman"/>
                <a:ea typeface="+mn-ea"/>
                <a:cs typeface="Times New Roman"/>
              </a:rPr>
              <a:t>n</a:t>
            </a:r>
            <a:r>
              <a:rPr sz="2000" spc="-50" dirty="0">
                <a:solidFill>
                  <a:srgbClr val="CCAE79"/>
                </a:solidFill>
                <a:latin typeface="Times New Roman"/>
                <a:ea typeface="+mn-ea"/>
                <a:cs typeface="Times New Roman"/>
              </a:rPr>
              <a:t>i</a:t>
            </a:r>
            <a:r>
              <a:rPr sz="2000" spc="-160" dirty="0">
                <a:solidFill>
                  <a:srgbClr val="CCAE79"/>
                </a:solidFill>
                <a:latin typeface="Times New Roman"/>
                <a:ea typeface="+mn-ea"/>
                <a:cs typeface="Times New Roman"/>
              </a:rPr>
              <a:t>m</a:t>
            </a:r>
            <a:r>
              <a:rPr sz="2000" spc="-110" dirty="0">
                <a:solidFill>
                  <a:srgbClr val="CCAE79"/>
                </a:solidFill>
                <a:latin typeface="Times New Roman"/>
                <a:ea typeface="+mn-ea"/>
                <a:cs typeface="Times New Roman"/>
              </a:rPr>
              <a:t>u</a:t>
            </a:r>
            <a:r>
              <a:rPr sz="2000" spc="-170" dirty="0">
                <a:solidFill>
                  <a:srgbClr val="CCAE79"/>
                </a:solidFill>
                <a:latin typeface="Times New Roman"/>
                <a:ea typeface="+mn-ea"/>
                <a:cs typeface="Times New Roman"/>
              </a:rPr>
              <a:t>m</a:t>
            </a:r>
            <a:r>
              <a:rPr sz="2000" dirty="0">
                <a:solidFill>
                  <a:srgbClr val="CCAE79"/>
                </a:solidFill>
                <a:latin typeface="Times New Roman"/>
                <a:ea typeface="+mn-ea"/>
                <a:cs typeface="Times New Roman"/>
              </a:rPr>
              <a:t> </a:t>
            </a:r>
            <a:r>
              <a:rPr sz="2000" spc="-220" dirty="0">
                <a:solidFill>
                  <a:srgbClr val="CCAE79"/>
                </a:solidFill>
                <a:latin typeface="Times New Roman"/>
                <a:ea typeface="+mn-ea"/>
                <a:cs typeface="Times New Roman"/>
              </a:rPr>
              <a:t> </a:t>
            </a:r>
            <a:r>
              <a:rPr sz="2000" dirty="0">
                <a:solidFill>
                  <a:srgbClr val="CCAE79"/>
                </a:solidFill>
                <a:latin typeface="Times New Roman"/>
                <a:ea typeface="+mn-ea"/>
                <a:cs typeface="Times New Roman"/>
              </a:rPr>
              <a:t>of</a:t>
            </a:r>
            <a:r>
              <a:rPr sz="2000" spc="-130" dirty="0">
                <a:solidFill>
                  <a:srgbClr val="CCAE79"/>
                </a:solidFill>
                <a:latin typeface="Times New Roman"/>
                <a:ea typeface="+mn-ea"/>
                <a:cs typeface="Times New Roman"/>
              </a:rPr>
              <a:t> </a:t>
            </a:r>
            <a:r>
              <a:rPr sz="2000" dirty="0">
                <a:solidFill>
                  <a:srgbClr val="CCAE79"/>
                </a:solidFill>
                <a:latin typeface="Times New Roman"/>
                <a:ea typeface="+mn-ea"/>
                <a:cs typeface="Times New Roman"/>
              </a:rPr>
              <a:t>3</a:t>
            </a:r>
            <a:r>
              <a:rPr sz="2000" spc="-220" dirty="0">
                <a:solidFill>
                  <a:srgbClr val="CCAE79"/>
                </a:solidFill>
                <a:latin typeface="Times New Roman"/>
                <a:ea typeface="+mn-ea"/>
                <a:cs typeface="Times New Roman"/>
              </a:rPr>
              <a:t> </a:t>
            </a:r>
            <a:r>
              <a:rPr sz="2000" spc="-90" dirty="0">
                <a:solidFill>
                  <a:srgbClr val="CCAE79"/>
                </a:solidFill>
                <a:latin typeface="Times New Roman"/>
                <a:ea typeface="+mn-ea"/>
                <a:cs typeface="Times New Roman"/>
              </a:rPr>
              <a:t>y</a:t>
            </a:r>
            <a:r>
              <a:rPr sz="2000" spc="-140" dirty="0">
                <a:solidFill>
                  <a:srgbClr val="CCAE79"/>
                </a:solidFill>
                <a:latin typeface="Times New Roman"/>
                <a:ea typeface="+mn-ea"/>
                <a:cs typeface="Times New Roman"/>
              </a:rPr>
              <a:t>e</a:t>
            </a:r>
            <a:r>
              <a:rPr sz="2000" spc="-190" dirty="0">
                <a:solidFill>
                  <a:srgbClr val="CCAE79"/>
                </a:solidFill>
                <a:latin typeface="Times New Roman"/>
                <a:ea typeface="+mn-ea"/>
                <a:cs typeface="Times New Roman"/>
              </a:rPr>
              <a:t>a</a:t>
            </a:r>
            <a:r>
              <a:rPr sz="2000" spc="20" dirty="0">
                <a:solidFill>
                  <a:srgbClr val="CCAE79"/>
                </a:solidFill>
                <a:latin typeface="Times New Roman"/>
                <a:ea typeface="+mn-ea"/>
                <a:cs typeface="Times New Roman"/>
              </a:rPr>
              <a:t>r</a:t>
            </a:r>
            <a:r>
              <a:rPr sz="2000" spc="-240" dirty="0">
                <a:solidFill>
                  <a:srgbClr val="CCAE79"/>
                </a:solidFill>
                <a:latin typeface="Times New Roman"/>
                <a:ea typeface="+mn-ea"/>
                <a:cs typeface="Times New Roman"/>
              </a:rPr>
              <a:t>s</a:t>
            </a:r>
            <a:r>
              <a:rPr sz="2000" spc="-135" dirty="0">
                <a:solidFill>
                  <a:srgbClr val="CCAE79"/>
                </a:solidFill>
                <a:latin typeface="Times New Roman"/>
                <a:ea typeface="+mn-ea"/>
                <a:cs typeface="Times New Roman"/>
              </a:rPr>
              <a:t> </a:t>
            </a:r>
            <a:r>
              <a:rPr sz="2000" spc="-140" dirty="0">
                <a:solidFill>
                  <a:srgbClr val="CCAE79"/>
                </a:solidFill>
                <a:latin typeface="Times New Roman"/>
                <a:ea typeface="+mn-ea"/>
                <a:cs typeface="Times New Roman"/>
              </a:rPr>
              <a:t>a</a:t>
            </a:r>
            <a:r>
              <a:rPr sz="2000" spc="-130" dirty="0">
                <a:solidFill>
                  <a:srgbClr val="CCAE79"/>
                </a:solidFill>
                <a:latin typeface="Times New Roman"/>
                <a:ea typeface="+mn-ea"/>
                <a:cs typeface="Times New Roman"/>
              </a:rPr>
              <a:t>n</a:t>
            </a:r>
            <a:r>
              <a:rPr sz="2000" spc="-135" dirty="0">
                <a:solidFill>
                  <a:srgbClr val="CCAE79"/>
                </a:solidFill>
                <a:latin typeface="Times New Roman"/>
                <a:ea typeface="+mn-ea"/>
                <a:cs typeface="Times New Roman"/>
              </a:rPr>
              <a:t>d</a:t>
            </a:r>
            <a:r>
              <a:rPr sz="2000" spc="-20" dirty="0">
                <a:solidFill>
                  <a:srgbClr val="CCAE79"/>
                </a:solidFill>
                <a:latin typeface="Times New Roman"/>
                <a:ea typeface="+mn-ea"/>
                <a:cs typeface="Times New Roman"/>
              </a:rPr>
              <a:t> </a:t>
            </a:r>
            <a:r>
              <a:rPr sz="2000" spc="-110" dirty="0">
                <a:solidFill>
                  <a:srgbClr val="CCAE79"/>
                </a:solidFill>
                <a:latin typeface="Times New Roman"/>
                <a:ea typeface="+mn-ea"/>
                <a:cs typeface="Times New Roman"/>
              </a:rPr>
              <a:t>c</a:t>
            </a:r>
            <a:r>
              <a:rPr sz="2000" spc="-140" dirty="0">
                <a:solidFill>
                  <a:srgbClr val="CCAE79"/>
                </a:solidFill>
                <a:latin typeface="Times New Roman"/>
                <a:ea typeface="+mn-ea"/>
                <a:cs typeface="Times New Roman"/>
              </a:rPr>
              <a:t>a</a:t>
            </a:r>
            <a:r>
              <a:rPr sz="2000" spc="-135" dirty="0">
                <a:solidFill>
                  <a:srgbClr val="CCAE79"/>
                </a:solidFill>
                <a:latin typeface="Times New Roman"/>
                <a:ea typeface="+mn-ea"/>
                <a:cs typeface="Times New Roman"/>
              </a:rPr>
              <a:t>n</a:t>
            </a:r>
            <a:r>
              <a:rPr sz="2000" spc="-130" dirty="0">
                <a:solidFill>
                  <a:srgbClr val="CCAE79"/>
                </a:solidFill>
                <a:latin typeface="Times New Roman"/>
                <a:ea typeface="+mn-ea"/>
                <a:cs typeface="Times New Roman"/>
              </a:rPr>
              <a:t> b</a:t>
            </a:r>
            <a:r>
              <a:rPr sz="2000" spc="-135" dirty="0">
                <a:solidFill>
                  <a:srgbClr val="CCAE79"/>
                </a:solidFill>
                <a:latin typeface="Times New Roman"/>
                <a:ea typeface="+mn-ea"/>
                <a:cs typeface="Times New Roman"/>
              </a:rPr>
              <a:t>e</a:t>
            </a:r>
            <a:r>
              <a:rPr sz="2000" spc="-45" dirty="0">
                <a:solidFill>
                  <a:srgbClr val="CCAE79"/>
                </a:solidFill>
                <a:latin typeface="Times New Roman"/>
                <a:ea typeface="+mn-ea"/>
                <a:cs typeface="Times New Roman"/>
              </a:rPr>
              <a:t> </a:t>
            </a:r>
            <a:r>
              <a:rPr sz="2000" dirty="0">
                <a:solidFill>
                  <a:srgbClr val="CCAE79"/>
                </a:solidFill>
                <a:latin typeface="Times New Roman"/>
                <a:ea typeface="+mn-ea"/>
                <a:cs typeface="Times New Roman"/>
              </a:rPr>
              <a:t>rene</a:t>
            </a:r>
            <a:r>
              <a:rPr sz="2000" spc="-20" dirty="0">
                <a:solidFill>
                  <a:srgbClr val="CCAE79"/>
                </a:solidFill>
                <a:latin typeface="Times New Roman"/>
                <a:ea typeface="+mn-ea"/>
                <a:cs typeface="Times New Roman"/>
              </a:rPr>
              <a:t>w</a:t>
            </a:r>
            <a:r>
              <a:rPr sz="2000" dirty="0">
                <a:solidFill>
                  <a:srgbClr val="CCAE79"/>
                </a:solidFill>
                <a:latin typeface="Times New Roman"/>
                <a:ea typeface="+mn-ea"/>
                <a:cs typeface="Times New Roman"/>
              </a:rPr>
              <a:t>e</a:t>
            </a:r>
            <a:r>
              <a:rPr sz="2000" spc="10" dirty="0">
                <a:solidFill>
                  <a:srgbClr val="CCAE79"/>
                </a:solidFill>
                <a:latin typeface="Times New Roman"/>
                <a:ea typeface="+mn-ea"/>
                <a:cs typeface="Times New Roman"/>
              </a:rPr>
              <a:t>d</a:t>
            </a:r>
            <a:r>
              <a:rPr sz="2000" dirty="0">
                <a:solidFill>
                  <a:srgbClr val="CCAE79"/>
                </a:solidFill>
                <a:latin typeface="Times New Roman"/>
                <a:ea typeface="+mn-ea"/>
                <a:cs typeface="Times New Roman"/>
              </a:rPr>
              <a:t>.</a:t>
            </a:r>
          </a:p>
          <a:p>
            <a:pPr marL="12700" fontAlgn="auto">
              <a:spcBef>
                <a:spcPts val="1525"/>
              </a:spcBef>
              <a:spcAft>
                <a:spcPts val="0"/>
              </a:spcAft>
              <a:defRPr/>
            </a:pPr>
            <a:r>
              <a:rPr sz="2000" spc="-105" dirty="0">
                <a:solidFill>
                  <a:srgbClr val="CCAE79"/>
                </a:solidFill>
                <a:latin typeface="Times New Roman"/>
                <a:ea typeface="+mn-ea"/>
                <a:cs typeface="Times New Roman"/>
              </a:rPr>
              <a:t>A</a:t>
            </a:r>
            <a:r>
              <a:rPr sz="2000" spc="-45" dirty="0">
                <a:solidFill>
                  <a:srgbClr val="CCAE79"/>
                </a:solidFill>
                <a:latin typeface="Times New Roman"/>
                <a:ea typeface="+mn-ea"/>
                <a:cs typeface="Times New Roman"/>
              </a:rPr>
              <a:t>d</a:t>
            </a:r>
            <a:r>
              <a:rPr sz="2000" spc="-60" dirty="0">
                <a:solidFill>
                  <a:srgbClr val="CCAE79"/>
                </a:solidFill>
                <a:latin typeface="Times New Roman"/>
                <a:ea typeface="+mn-ea"/>
                <a:cs typeface="Times New Roman"/>
              </a:rPr>
              <a:t>v</a:t>
            </a:r>
            <a:r>
              <a:rPr sz="2000" spc="-95"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r</a:t>
            </a:r>
            <a:r>
              <a:rPr sz="2000" spc="100" dirty="0">
                <a:solidFill>
                  <a:srgbClr val="CCAE79"/>
                </a:solidFill>
                <a:latin typeface="Times New Roman"/>
                <a:ea typeface="+mn-ea"/>
                <a:cs typeface="Times New Roman"/>
              </a:rPr>
              <a:t>t</a:t>
            </a:r>
            <a:r>
              <a:rPr sz="2000" spc="20" dirty="0">
                <a:solidFill>
                  <a:srgbClr val="CCAE79"/>
                </a:solidFill>
                <a:latin typeface="Times New Roman"/>
                <a:ea typeface="+mn-ea"/>
                <a:cs typeface="Times New Roman"/>
              </a:rPr>
              <a:t>i</a:t>
            </a:r>
            <a:r>
              <a:rPr sz="2000" spc="-170" dirty="0">
                <a:solidFill>
                  <a:srgbClr val="CCAE79"/>
                </a:solidFill>
                <a:latin typeface="Times New Roman"/>
                <a:ea typeface="+mn-ea"/>
                <a:cs typeface="Times New Roman"/>
              </a:rPr>
              <a:t>s</a:t>
            </a:r>
            <a:r>
              <a:rPr sz="2000" spc="-114" dirty="0">
                <a:solidFill>
                  <a:srgbClr val="CCAE79"/>
                </a:solidFill>
                <a:latin typeface="Times New Roman"/>
                <a:ea typeface="+mn-ea"/>
                <a:cs typeface="Times New Roman"/>
              </a:rPr>
              <a:t>e</a:t>
            </a:r>
            <a:r>
              <a:rPr sz="2000" spc="-55" dirty="0">
                <a:solidFill>
                  <a:srgbClr val="CCAE79"/>
                </a:solidFill>
                <a:latin typeface="Times New Roman"/>
                <a:ea typeface="+mn-ea"/>
                <a:cs typeface="Times New Roman"/>
              </a:rPr>
              <a:t>m</a:t>
            </a:r>
            <a:r>
              <a:rPr sz="2000" spc="-95" dirty="0">
                <a:solidFill>
                  <a:srgbClr val="CCAE79"/>
                </a:solidFill>
                <a:latin typeface="Times New Roman"/>
                <a:ea typeface="+mn-ea"/>
                <a:cs typeface="Times New Roman"/>
              </a:rPr>
              <a:t>e</a:t>
            </a:r>
            <a:r>
              <a:rPr sz="2000" spc="-45" dirty="0">
                <a:solidFill>
                  <a:srgbClr val="CCAE79"/>
                </a:solidFill>
                <a:latin typeface="Times New Roman"/>
                <a:ea typeface="+mn-ea"/>
                <a:cs typeface="Times New Roman"/>
              </a:rPr>
              <a:t>n</a:t>
            </a:r>
            <a:r>
              <a:rPr sz="2000" spc="100" dirty="0">
                <a:solidFill>
                  <a:srgbClr val="CCAE79"/>
                </a:solidFill>
                <a:latin typeface="Times New Roman"/>
                <a:ea typeface="+mn-ea"/>
                <a:cs typeface="Times New Roman"/>
              </a:rPr>
              <a:t>t</a:t>
            </a:r>
            <a:endParaRPr sz="2000" dirty="0">
              <a:solidFill>
                <a:srgbClr val="CCAE79"/>
              </a:solidFill>
              <a:latin typeface="Times New Roman"/>
              <a:ea typeface="+mn-ea"/>
              <a:cs typeface="Times New Roman"/>
            </a:endParaRPr>
          </a:p>
          <a:p>
            <a:pPr marL="12700" fontAlgn="auto">
              <a:spcBef>
                <a:spcPts val="85"/>
              </a:spcBef>
              <a:spcAft>
                <a:spcPts val="0"/>
              </a:spcAft>
              <a:defRPr/>
            </a:pPr>
            <a:r>
              <a:rPr sz="2000" spc="-125" dirty="0">
                <a:solidFill>
                  <a:srgbClr val="CCAE79"/>
                </a:solidFill>
                <a:latin typeface="Times New Roman"/>
                <a:ea typeface="+mn-ea"/>
                <a:cs typeface="Times New Roman"/>
              </a:rPr>
              <a:t>B</a:t>
            </a:r>
            <a:r>
              <a:rPr sz="2000" spc="-95" dirty="0">
                <a:solidFill>
                  <a:srgbClr val="CCAE79"/>
                </a:solidFill>
                <a:latin typeface="Times New Roman"/>
                <a:ea typeface="+mn-ea"/>
                <a:cs typeface="Times New Roman"/>
              </a:rPr>
              <a:t>ac</a:t>
            </a:r>
            <a:r>
              <a:rPr sz="2000" spc="-80" dirty="0">
                <a:solidFill>
                  <a:srgbClr val="CCAE79"/>
                </a:solidFill>
                <a:latin typeface="Times New Roman"/>
                <a:ea typeface="+mn-ea"/>
                <a:cs typeface="Times New Roman"/>
              </a:rPr>
              <a:t>k</a:t>
            </a:r>
            <a:r>
              <a:rPr sz="2000" spc="-130" dirty="0">
                <a:solidFill>
                  <a:srgbClr val="CCAE79"/>
                </a:solidFill>
                <a:latin typeface="Times New Roman"/>
                <a:ea typeface="+mn-ea"/>
                <a:cs typeface="Times New Roman"/>
              </a:rPr>
              <a:t> </a:t>
            </a:r>
            <a:r>
              <a:rPr sz="2000" spc="-40" dirty="0">
                <a:solidFill>
                  <a:srgbClr val="CCAE79"/>
                </a:solidFill>
                <a:latin typeface="Times New Roman"/>
                <a:ea typeface="+mn-ea"/>
                <a:cs typeface="Times New Roman"/>
              </a:rPr>
              <a:t>I</a:t>
            </a:r>
            <a:r>
              <a:rPr sz="2000" spc="-100" dirty="0">
                <a:solidFill>
                  <a:srgbClr val="CCAE79"/>
                </a:solidFill>
                <a:latin typeface="Times New Roman"/>
                <a:ea typeface="+mn-ea"/>
                <a:cs typeface="Times New Roman"/>
              </a:rPr>
              <a:t>n</a:t>
            </a:r>
            <a:r>
              <a:rPr sz="2000" spc="-80" dirty="0">
                <a:solidFill>
                  <a:srgbClr val="CCAE79"/>
                </a:solidFill>
                <a:latin typeface="Times New Roman"/>
                <a:ea typeface="+mn-ea"/>
                <a:cs typeface="Times New Roman"/>
              </a:rPr>
              <a:t>s</a:t>
            </a:r>
            <a:r>
              <a:rPr sz="2000" spc="-55" dirty="0">
                <a:solidFill>
                  <a:srgbClr val="CCAE79"/>
                </a:solidFill>
                <a:latin typeface="Times New Roman"/>
                <a:ea typeface="+mn-ea"/>
                <a:cs typeface="Times New Roman"/>
              </a:rPr>
              <a:t>i</a:t>
            </a:r>
            <a:r>
              <a:rPr sz="2000" spc="-100" dirty="0">
                <a:solidFill>
                  <a:srgbClr val="CCAE79"/>
                </a:solidFill>
                <a:latin typeface="Times New Roman"/>
                <a:ea typeface="+mn-ea"/>
                <a:cs typeface="Times New Roman"/>
              </a:rPr>
              <a:t>d</a:t>
            </a:r>
            <a:r>
              <a:rPr sz="2000" spc="-90" dirty="0">
                <a:solidFill>
                  <a:srgbClr val="CCAE79"/>
                </a:solidFill>
                <a:latin typeface="Times New Roman"/>
                <a:ea typeface="+mn-ea"/>
                <a:cs typeface="Times New Roman"/>
              </a:rPr>
              <a:t>e</a:t>
            </a:r>
            <a:r>
              <a:rPr sz="2000" spc="40" dirty="0">
                <a:solidFill>
                  <a:srgbClr val="CCAE79"/>
                </a:solidFill>
                <a:latin typeface="Times New Roman"/>
                <a:ea typeface="+mn-ea"/>
                <a:cs typeface="Times New Roman"/>
              </a:rPr>
              <a:t> </a:t>
            </a:r>
            <a:r>
              <a:rPr sz="2000" spc="-110" dirty="0">
                <a:solidFill>
                  <a:srgbClr val="CCAE79"/>
                </a:solidFill>
                <a:latin typeface="Times New Roman"/>
                <a:ea typeface="+mn-ea"/>
                <a:cs typeface="Times New Roman"/>
              </a:rPr>
              <a:t>C</a:t>
            </a:r>
            <a:r>
              <a:rPr sz="2000" spc="-114" dirty="0">
                <a:solidFill>
                  <a:srgbClr val="CCAE79"/>
                </a:solidFill>
                <a:latin typeface="Times New Roman"/>
                <a:ea typeface="+mn-ea"/>
                <a:cs typeface="Times New Roman"/>
              </a:rPr>
              <a:t>o</a:t>
            </a:r>
            <a:r>
              <a:rPr sz="2000" spc="-80" dirty="0">
                <a:solidFill>
                  <a:srgbClr val="CCAE79"/>
                </a:solidFill>
                <a:latin typeface="Times New Roman"/>
                <a:ea typeface="+mn-ea"/>
                <a:cs typeface="Times New Roman"/>
              </a:rPr>
              <a:t>v</a:t>
            </a:r>
            <a:r>
              <a:rPr sz="2000" spc="-100" dirty="0">
                <a:solidFill>
                  <a:srgbClr val="CCAE79"/>
                </a:solidFill>
                <a:latin typeface="Times New Roman"/>
                <a:ea typeface="+mn-ea"/>
                <a:cs typeface="Times New Roman"/>
              </a:rPr>
              <a:t>e</a:t>
            </a:r>
            <a:r>
              <a:rPr sz="2000" spc="-55" dirty="0">
                <a:solidFill>
                  <a:srgbClr val="CCAE79"/>
                </a:solidFill>
                <a:latin typeface="Times New Roman"/>
                <a:ea typeface="+mn-ea"/>
                <a:cs typeface="Times New Roman"/>
              </a:rPr>
              <a:t>r</a:t>
            </a:r>
            <a:r>
              <a:rPr sz="2000" spc="-40" dirty="0">
                <a:solidFill>
                  <a:srgbClr val="CCAE79"/>
                </a:solidFill>
                <a:latin typeface="Times New Roman"/>
                <a:ea typeface="+mn-ea"/>
                <a:cs typeface="Times New Roman"/>
              </a:rPr>
              <a:t> </a:t>
            </a:r>
            <a:r>
              <a:rPr sz="2000" spc="-135" dirty="0">
                <a:solidFill>
                  <a:srgbClr val="CCAE79"/>
                </a:solidFill>
                <a:latin typeface="Times New Roman"/>
                <a:ea typeface="+mn-ea"/>
                <a:cs typeface="Times New Roman"/>
              </a:rPr>
              <a:t>A</a:t>
            </a:r>
            <a:r>
              <a:rPr sz="2000" spc="-50" dirty="0">
                <a:solidFill>
                  <a:srgbClr val="CCAE79"/>
                </a:solidFill>
                <a:latin typeface="Times New Roman"/>
                <a:ea typeface="+mn-ea"/>
                <a:cs typeface="Times New Roman"/>
              </a:rPr>
              <a:t>d</a:t>
            </a:r>
            <a:r>
              <a:rPr sz="2000" spc="-60" dirty="0">
                <a:solidFill>
                  <a:srgbClr val="CCAE79"/>
                </a:solidFill>
                <a:latin typeface="Times New Roman"/>
                <a:ea typeface="+mn-ea"/>
                <a:cs typeface="Times New Roman"/>
              </a:rPr>
              <a:t>v</a:t>
            </a:r>
            <a:r>
              <a:rPr sz="2000" spc="-75" dirty="0">
                <a:solidFill>
                  <a:srgbClr val="CCAE79"/>
                </a:solidFill>
                <a:latin typeface="Times New Roman"/>
                <a:ea typeface="+mn-ea"/>
                <a:cs typeface="Times New Roman"/>
              </a:rPr>
              <a:t>e</a:t>
            </a:r>
            <a:r>
              <a:rPr sz="2000" dirty="0">
                <a:solidFill>
                  <a:srgbClr val="CCAE79"/>
                </a:solidFill>
                <a:latin typeface="Times New Roman"/>
                <a:ea typeface="+mn-ea"/>
                <a:cs typeface="Times New Roman"/>
              </a:rPr>
              <a:t>r</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130" dirty="0">
                <a:solidFill>
                  <a:srgbClr val="CCAE79"/>
                </a:solidFill>
                <a:latin typeface="Times New Roman"/>
                <a:ea typeface="+mn-ea"/>
                <a:cs typeface="Times New Roman"/>
              </a:rPr>
              <a:t>s</a:t>
            </a:r>
            <a:r>
              <a:rPr sz="2000" spc="-75" dirty="0">
                <a:solidFill>
                  <a:srgbClr val="CCAE79"/>
                </a:solidFill>
                <a:latin typeface="Times New Roman"/>
                <a:ea typeface="+mn-ea"/>
                <a:cs typeface="Times New Roman"/>
              </a:rPr>
              <a:t>e</a:t>
            </a:r>
            <a:r>
              <a:rPr sz="2000" spc="-7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e</a:t>
            </a:r>
            <a:r>
              <a:rPr sz="2000" spc="-50"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i</a:t>
            </a:r>
            <a:r>
              <a:rPr sz="2000" dirty="0">
                <a:solidFill>
                  <a:srgbClr val="CCAE79"/>
                </a:solidFill>
                <a:latin typeface="Times New Roman"/>
                <a:ea typeface="+mn-ea"/>
                <a:cs typeface="Times New Roman"/>
              </a:rPr>
              <a:t>n</a:t>
            </a:r>
            <a:r>
              <a:rPr sz="2000" spc="-80" dirty="0">
                <a:solidFill>
                  <a:srgbClr val="CCAE79"/>
                </a:solidFill>
                <a:latin typeface="Times New Roman"/>
                <a:ea typeface="+mn-ea"/>
                <a:cs typeface="Times New Roman"/>
              </a:rPr>
              <a:t> </a:t>
            </a:r>
            <a:r>
              <a:rPr sz="2000" spc="-195" dirty="0">
                <a:solidFill>
                  <a:srgbClr val="CCAE79"/>
                </a:solidFill>
                <a:latin typeface="Times New Roman"/>
                <a:ea typeface="+mn-ea"/>
                <a:cs typeface="Times New Roman"/>
              </a:rPr>
              <a:t>F</a:t>
            </a:r>
            <a:r>
              <a:rPr sz="2000" spc="-90" dirty="0">
                <a:solidFill>
                  <a:srgbClr val="CCAE79"/>
                </a:solidFill>
                <a:latin typeface="Times New Roman"/>
                <a:ea typeface="+mn-ea"/>
                <a:cs typeface="Times New Roman"/>
              </a:rPr>
              <a:t>e</a:t>
            </a:r>
            <a:r>
              <a:rPr sz="2000" spc="-130"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60" dirty="0">
                <a:solidFill>
                  <a:srgbClr val="CCAE79"/>
                </a:solidFill>
                <a:latin typeface="Times New Roman"/>
                <a:ea typeface="+mn-ea"/>
                <a:cs typeface="Times New Roman"/>
              </a:rPr>
              <a:t>v</a:t>
            </a:r>
            <a:r>
              <a:rPr sz="2000" spc="-10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r>
              <a:rPr sz="2000" spc="-70" dirty="0">
                <a:solidFill>
                  <a:srgbClr val="CCAE79"/>
                </a:solidFill>
                <a:latin typeface="Times New Roman"/>
                <a:ea typeface="+mn-ea"/>
                <a:cs typeface="Times New Roman"/>
              </a:rPr>
              <a:t> </a:t>
            </a:r>
            <a:r>
              <a:rPr sz="2000" spc="-170" dirty="0">
                <a:solidFill>
                  <a:srgbClr val="CCAE79"/>
                </a:solidFill>
                <a:latin typeface="Times New Roman"/>
                <a:ea typeface="+mn-ea"/>
                <a:cs typeface="Times New Roman"/>
              </a:rPr>
              <a:t>B</a:t>
            </a:r>
            <a:r>
              <a:rPr sz="2000" spc="25" dirty="0">
                <a:solidFill>
                  <a:srgbClr val="CCAE79"/>
                </a:solidFill>
                <a:latin typeface="Times New Roman"/>
                <a:ea typeface="+mn-ea"/>
                <a:cs typeface="Times New Roman"/>
              </a:rPr>
              <a:t>r</a:t>
            </a:r>
            <a:r>
              <a:rPr sz="2000" spc="-60" dirty="0">
                <a:solidFill>
                  <a:srgbClr val="CCAE79"/>
                </a:solidFill>
                <a:latin typeface="Times New Roman"/>
                <a:ea typeface="+mn-ea"/>
                <a:cs typeface="Times New Roman"/>
              </a:rPr>
              <a:t>o</a:t>
            </a:r>
            <a:r>
              <a:rPr sz="2000" spc="-105" dirty="0">
                <a:solidFill>
                  <a:srgbClr val="CCAE79"/>
                </a:solidFill>
                <a:latin typeface="Times New Roman"/>
                <a:ea typeface="+mn-ea"/>
                <a:cs typeface="Times New Roman"/>
              </a:rPr>
              <a:t>c</a:t>
            </a:r>
            <a:r>
              <a:rPr sz="2000" spc="-25" dirty="0">
                <a:solidFill>
                  <a:srgbClr val="CCAE79"/>
                </a:solidFill>
                <a:latin typeface="Times New Roman"/>
                <a:ea typeface="+mn-ea"/>
                <a:cs typeface="Times New Roman"/>
              </a:rPr>
              <a:t>h</a:t>
            </a:r>
            <a:r>
              <a:rPr sz="2000" spc="-50" dirty="0">
                <a:solidFill>
                  <a:srgbClr val="CCAE79"/>
                </a:solidFill>
                <a:latin typeface="Times New Roman"/>
                <a:ea typeface="+mn-ea"/>
                <a:cs typeface="Times New Roman"/>
              </a:rPr>
              <a:t>u</a:t>
            </a:r>
            <a:r>
              <a:rPr sz="2000" spc="-10" dirty="0">
                <a:solidFill>
                  <a:srgbClr val="CCAE79"/>
                </a:solidFill>
                <a:latin typeface="Times New Roman"/>
                <a:ea typeface="+mn-ea"/>
                <a:cs typeface="Times New Roman"/>
              </a:rPr>
              <a:t>r</a:t>
            </a:r>
            <a:r>
              <a:rPr sz="2000" spc="-75" dirty="0">
                <a:solidFill>
                  <a:srgbClr val="CCAE79"/>
                </a:solidFill>
                <a:latin typeface="Times New Roman"/>
                <a:ea typeface="+mn-ea"/>
                <a:cs typeface="Times New Roman"/>
              </a:rPr>
              <a:t>e</a:t>
            </a:r>
            <a:endParaRPr sz="2000" dirty="0">
              <a:solidFill>
                <a:srgbClr val="CCAE79"/>
              </a:solidFill>
              <a:latin typeface="Times New Roman"/>
              <a:ea typeface="+mn-ea"/>
              <a:cs typeface="Times New Roman"/>
            </a:endParaRPr>
          </a:p>
          <a:p>
            <a:pPr fontAlgn="auto">
              <a:lnSpc>
                <a:spcPts val="1400"/>
              </a:lnSpc>
              <a:spcBef>
                <a:spcPts val="48"/>
              </a:spcBef>
              <a:spcAft>
                <a:spcPts val="0"/>
              </a:spcAft>
              <a:defRPr/>
            </a:pPr>
            <a:endParaRPr sz="2000" dirty="0">
              <a:solidFill>
                <a:srgbClr val="CCAE79"/>
              </a:solidFill>
              <a:latin typeface="Times New Roman"/>
              <a:ea typeface="+mn-ea"/>
              <a:cs typeface="Times New Roman"/>
            </a:endParaRPr>
          </a:p>
          <a:p>
            <a:pPr marL="12700" fontAlgn="auto">
              <a:spcBef>
                <a:spcPts val="0"/>
              </a:spcBef>
              <a:spcAft>
                <a:spcPts val="0"/>
              </a:spcAft>
              <a:defRPr/>
            </a:pPr>
            <a:r>
              <a:rPr sz="2000" spc="-80" dirty="0">
                <a:solidFill>
                  <a:srgbClr val="CCAE79"/>
                </a:solidFill>
                <a:latin typeface="Times New Roman"/>
                <a:ea typeface="+mn-ea"/>
                <a:cs typeface="Times New Roman"/>
              </a:rPr>
              <a:t>B</a:t>
            </a:r>
            <a:r>
              <a:rPr sz="2000" spc="-45" dirty="0">
                <a:solidFill>
                  <a:srgbClr val="CCAE79"/>
                </a:solidFill>
                <a:latin typeface="Times New Roman"/>
                <a:ea typeface="+mn-ea"/>
                <a:cs typeface="Times New Roman"/>
              </a:rPr>
              <a:t>r</a:t>
            </a:r>
            <a:r>
              <a:rPr sz="2000" spc="-80" dirty="0">
                <a:solidFill>
                  <a:srgbClr val="CCAE79"/>
                </a:solidFill>
                <a:latin typeface="Times New Roman"/>
                <a:ea typeface="+mn-ea"/>
                <a:cs typeface="Times New Roman"/>
              </a:rPr>
              <a:t>an</a:t>
            </a:r>
            <a:r>
              <a:rPr sz="2000" spc="-75" dirty="0">
                <a:solidFill>
                  <a:srgbClr val="CCAE79"/>
                </a:solidFill>
                <a:latin typeface="Times New Roman"/>
                <a:ea typeface="+mn-ea"/>
                <a:cs typeface="Times New Roman"/>
              </a:rPr>
              <a:t>d</a:t>
            </a:r>
            <a:r>
              <a:rPr sz="2000" spc="-80" dirty="0">
                <a:solidFill>
                  <a:srgbClr val="CCAE79"/>
                </a:solidFill>
                <a:latin typeface="Times New Roman"/>
                <a:ea typeface="+mn-ea"/>
                <a:cs typeface="Times New Roman"/>
              </a:rPr>
              <a:t> </a:t>
            </a:r>
            <a:r>
              <a:rPr sz="2000" spc="-120" dirty="0">
                <a:solidFill>
                  <a:srgbClr val="CCAE79"/>
                </a:solidFill>
                <a:latin typeface="Times New Roman"/>
                <a:ea typeface="+mn-ea"/>
                <a:cs typeface="Times New Roman"/>
              </a:rPr>
              <a:t>V</a:t>
            </a:r>
            <a:r>
              <a:rPr sz="2000" spc="20" dirty="0">
                <a:solidFill>
                  <a:srgbClr val="CCAE79"/>
                </a:solidFill>
                <a:latin typeface="Times New Roman"/>
                <a:ea typeface="+mn-ea"/>
                <a:cs typeface="Times New Roman"/>
              </a:rPr>
              <a:t>i</a:t>
            </a:r>
            <a:r>
              <a:rPr sz="2000" spc="-170" dirty="0">
                <a:solidFill>
                  <a:srgbClr val="CCAE79"/>
                </a:solidFill>
                <a:latin typeface="Times New Roman"/>
                <a:ea typeface="+mn-ea"/>
                <a:cs typeface="Times New Roman"/>
              </a:rPr>
              <a:t>s</a:t>
            </a:r>
            <a:r>
              <a:rPr sz="2000" spc="20" dirty="0">
                <a:solidFill>
                  <a:srgbClr val="CCAE79"/>
                </a:solidFill>
                <a:latin typeface="Times New Roman"/>
                <a:ea typeface="+mn-ea"/>
                <a:cs typeface="Times New Roman"/>
              </a:rPr>
              <a:t>i</a:t>
            </a:r>
            <a:r>
              <a:rPr sz="2000" spc="-45" dirty="0">
                <a:solidFill>
                  <a:srgbClr val="CCAE79"/>
                </a:solidFill>
                <a:latin typeface="Times New Roman"/>
                <a:ea typeface="+mn-ea"/>
                <a:cs typeface="Times New Roman"/>
              </a:rPr>
              <a:t>b</a:t>
            </a:r>
            <a:r>
              <a:rPr sz="2000" spc="20" dirty="0">
                <a:solidFill>
                  <a:srgbClr val="CCAE79"/>
                </a:solidFill>
                <a:latin typeface="Times New Roman"/>
                <a:ea typeface="+mn-ea"/>
                <a:cs typeface="Times New Roman"/>
              </a:rPr>
              <a:t>ili</a:t>
            </a:r>
            <a:r>
              <a:rPr sz="2000" spc="100" dirty="0">
                <a:solidFill>
                  <a:srgbClr val="CCAE79"/>
                </a:solidFill>
                <a:latin typeface="Times New Roman"/>
                <a:ea typeface="+mn-ea"/>
                <a:cs typeface="Times New Roman"/>
              </a:rPr>
              <a:t>t</a:t>
            </a:r>
            <a:r>
              <a:rPr sz="2000" spc="-40" dirty="0">
                <a:solidFill>
                  <a:srgbClr val="CCAE79"/>
                </a:solidFill>
                <a:latin typeface="Times New Roman"/>
                <a:ea typeface="+mn-ea"/>
                <a:cs typeface="Times New Roman"/>
              </a:rPr>
              <a:t>y</a:t>
            </a:r>
            <a:endParaRPr sz="2000" dirty="0">
              <a:solidFill>
                <a:srgbClr val="CCAE79"/>
              </a:solidFill>
              <a:latin typeface="Times New Roman"/>
              <a:ea typeface="+mn-ea"/>
              <a:cs typeface="Times New Roman"/>
            </a:endParaRPr>
          </a:p>
          <a:p>
            <a:pPr marL="12700" fontAlgn="auto">
              <a:spcBef>
                <a:spcPts val="85"/>
              </a:spcBef>
              <a:spcAft>
                <a:spcPts val="0"/>
              </a:spcAft>
              <a:defRPr/>
            </a:pPr>
            <a:r>
              <a:rPr sz="2000" spc="-200" dirty="0">
                <a:solidFill>
                  <a:srgbClr val="CCAE79"/>
                </a:solidFill>
                <a:latin typeface="Times New Roman"/>
                <a:ea typeface="+mn-ea"/>
                <a:cs typeface="Times New Roman"/>
              </a:rPr>
              <a:t>P</a:t>
            </a:r>
            <a:r>
              <a:rPr sz="2000" spc="-1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i</a:t>
            </a:r>
            <a:r>
              <a:rPr sz="2000" spc="-25" dirty="0">
                <a:solidFill>
                  <a:srgbClr val="CCAE79"/>
                </a:solidFill>
                <a:latin typeface="Times New Roman"/>
                <a:ea typeface="+mn-ea"/>
                <a:cs typeface="Times New Roman"/>
              </a:rPr>
              <a:t>o</a:t>
            </a:r>
            <a:r>
              <a:rPr sz="2000" spc="-1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i</a:t>
            </a:r>
            <a:r>
              <a:rPr sz="2000" spc="70" dirty="0">
                <a:solidFill>
                  <a:srgbClr val="CCAE79"/>
                </a:solidFill>
                <a:latin typeface="Times New Roman"/>
                <a:ea typeface="+mn-ea"/>
                <a:cs typeface="Times New Roman"/>
              </a:rPr>
              <a:t>t</a:t>
            </a:r>
            <a:r>
              <a:rPr sz="2000" spc="-70" dirty="0">
                <a:solidFill>
                  <a:srgbClr val="CCAE79"/>
                </a:solidFill>
                <a:latin typeface="Times New Roman"/>
                <a:ea typeface="+mn-ea"/>
                <a:cs typeface="Times New Roman"/>
              </a:rPr>
              <a:t>y</a:t>
            </a:r>
            <a:r>
              <a:rPr sz="2000" spc="-60" dirty="0">
                <a:solidFill>
                  <a:srgbClr val="CCAE79"/>
                </a:solidFill>
                <a:latin typeface="Times New Roman"/>
                <a:ea typeface="+mn-ea"/>
                <a:cs typeface="Times New Roman"/>
              </a:rPr>
              <a:t> </a:t>
            </a:r>
            <a:r>
              <a:rPr sz="2000" spc="-200" dirty="0">
                <a:solidFill>
                  <a:srgbClr val="CCAE79"/>
                </a:solidFill>
                <a:latin typeface="Times New Roman"/>
                <a:ea typeface="+mn-ea"/>
                <a:cs typeface="Times New Roman"/>
              </a:rPr>
              <a:t>P</a:t>
            </a:r>
            <a:r>
              <a:rPr sz="2000" spc="5" dirty="0">
                <a:solidFill>
                  <a:srgbClr val="CCAE79"/>
                </a:solidFill>
                <a:latin typeface="Times New Roman"/>
                <a:ea typeface="+mn-ea"/>
                <a:cs typeface="Times New Roman"/>
              </a:rPr>
              <a:t>l</a:t>
            </a:r>
            <a:r>
              <a:rPr sz="2000" spc="-105" dirty="0">
                <a:solidFill>
                  <a:srgbClr val="CCAE79"/>
                </a:solidFill>
                <a:latin typeface="Times New Roman"/>
                <a:ea typeface="+mn-ea"/>
                <a:cs typeface="Times New Roman"/>
              </a:rPr>
              <a:t>ac</a:t>
            </a:r>
            <a:r>
              <a:rPr sz="2000" spc="-75" dirty="0">
                <a:solidFill>
                  <a:srgbClr val="CCAE79"/>
                </a:solidFill>
                <a:latin typeface="Times New Roman"/>
                <a:ea typeface="+mn-ea"/>
                <a:cs typeface="Times New Roman"/>
              </a:rPr>
              <a:t>e</a:t>
            </a:r>
            <a:r>
              <a:rPr sz="2000" spc="-7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o</a:t>
            </a:r>
            <a:r>
              <a:rPr sz="2000" spc="-5" dirty="0">
                <a:solidFill>
                  <a:srgbClr val="CCAE79"/>
                </a:solidFill>
                <a:latin typeface="Times New Roman"/>
                <a:ea typeface="+mn-ea"/>
                <a:cs typeface="Times New Roman"/>
              </a:rPr>
              <a:t>f</a:t>
            </a:r>
            <a:r>
              <a:rPr sz="2000" spc="-70" dirty="0">
                <a:solidFill>
                  <a:srgbClr val="CCAE79"/>
                </a:solidFill>
                <a:latin typeface="Times New Roman"/>
                <a:ea typeface="+mn-ea"/>
                <a:cs typeface="Times New Roman"/>
              </a:rPr>
              <a:t> </a:t>
            </a:r>
            <a:r>
              <a:rPr sz="2000" spc="-110" dirty="0">
                <a:solidFill>
                  <a:srgbClr val="CCAE79"/>
                </a:solidFill>
                <a:latin typeface="Times New Roman"/>
                <a:ea typeface="+mn-ea"/>
                <a:cs typeface="Times New Roman"/>
              </a:rPr>
              <a:t>L</a:t>
            </a:r>
            <a:r>
              <a:rPr sz="2000" spc="-120" dirty="0">
                <a:solidFill>
                  <a:srgbClr val="CCAE79"/>
                </a:solidFill>
                <a:latin typeface="Times New Roman"/>
                <a:ea typeface="+mn-ea"/>
                <a:cs typeface="Times New Roman"/>
              </a:rPr>
              <a:t>o</a:t>
            </a:r>
            <a:r>
              <a:rPr sz="2000" spc="-85" dirty="0">
                <a:solidFill>
                  <a:srgbClr val="CCAE79"/>
                </a:solidFill>
                <a:latin typeface="Times New Roman"/>
                <a:ea typeface="+mn-ea"/>
                <a:cs typeface="Times New Roman"/>
              </a:rPr>
              <a:t>g</a:t>
            </a:r>
            <a:r>
              <a:rPr sz="2000" spc="-100" dirty="0">
                <a:solidFill>
                  <a:srgbClr val="CCAE79"/>
                </a:solidFill>
                <a:latin typeface="Times New Roman"/>
                <a:ea typeface="+mn-ea"/>
                <a:cs typeface="Times New Roman"/>
              </a:rPr>
              <a:t>o</a:t>
            </a:r>
            <a:r>
              <a:rPr sz="2000" spc="-40"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i</a:t>
            </a:r>
            <a:r>
              <a:rPr sz="2000" dirty="0">
                <a:solidFill>
                  <a:srgbClr val="CCAE79"/>
                </a:solidFill>
                <a:latin typeface="Times New Roman"/>
                <a:ea typeface="+mn-ea"/>
                <a:cs typeface="Times New Roman"/>
              </a:rPr>
              <a:t>n</a:t>
            </a:r>
            <a:r>
              <a:rPr sz="2000" spc="-65" dirty="0">
                <a:solidFill>
                  <a:srgbClr val="CCAE79"/>
                </a:solidFill>
                <a:latin typeface="Times New Roman"/>
                <a:ea typeface="+mn-ea"/>
                <a:cs typeface="Times New Roman"/>
              </a:rPr>
              <a:t> </a:t>
            </a:r>
            <a:r>
              <a:rPr sz="2000" spc="-200" dirty="0">
                <a:solidFill>
                  <a:srgbClr val="CCAE79"/>
                </a:solidFill>
                <a:latin typeface="Times New Roman"/>
                <a:ea typeface="+mn-ea"/>
                <a:cs typeface="Times New Roman"/>
              </a:rPr>
              <a:t>P</a:t>
            </a:r>
            <a:r>
              <a:rPr sz="2000" spc="-10" dirty="0">
                <a:solidFill>
                  <a:srgbClr val="CCAE79"/>
                </a:solidFill>
                <a:latin typeface="Times New Roman"/>
                <a:ea typeface="+mn-ea"/>
                <a:cs typeface="Times New Roman"/>
              </a:rPr>
              <a:t>r</a:t>
            </a:r>
            <a:r>
              <a:rPr sz="2000" spc="20" dirty="0">
                <a:solidFill>
                  <a:srgbClr val="CCAE79"/>
                </a:solidFill>
                <a:latin typeface="Times New Roman"/>
                <a:ea typeface="+mn-ea"/>
                <a:cs typeface="Times New Roman"/>
              </a:rPr>
              <a:t>i</a:t>
            </a:r>
            <a:r>
              <a:rPr sz="2000" spc="-50"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40" dirty="0">
                <a:solidFill>
                  <a:srgbClr val="CCAE79"/>
                </a:solidFill>
                <a:latin typeface="Times New Roman"/>
                <a:ea typeface="+mn-ea"/>
                <a:cs typeface="Times New Roman"/>
              </a:rPr>
              <a:t>,</a:t>
            </a:r>
            <a:r>
              <a:rPr sz="2000" spc="-70" dirty="0">
                <a:solidFill>
                  <a:srgbClr val="CCAE79"/>
                </a:solidFill>
                <a:latin typeface="Times New Roman"/>
                <a:ea typeface="+mn-ea"/>
                <a:cs typeface="Times New Roman"/>
              </a:rPr>
              <a:t> </a:t>
            </a:r>
            <a:r>
              <a:rPr sz="2000" spc="-110" dirty="0">
                <a:solidFill>
                  <a:srgbClr val="CCAE79"/>
                </a:solidFill>
                <a:latin typeface="Times New Roman"/>
                <a:ea typeface="+mn-ea"/>
                <a:cs typeface="Times New Roman"/>
              </a:rPr>
              <a:t>T</a:t>
            </a:r>
            <a:r>
              <a:rPr sz="2000" spc="-65" dirty="0">
                <a:solidFill>
                  <a:srgbClr val="CCAE79"/>
                </a:solidFill>
                <a:latin typeface="Times New Roman"/>
                <a:ea typeface="+mn-ea"/>
                <a:cs typeface="Times New Roman"/>
              </a:rPr>
              <a:t>e</a:t>
            </a:r>
            <a:r>
              <a:rPr sz="2000" spc="-50" dirty="0">
                <a:solidFill>
                  <a:srgbClr val="CCAE79"/>
                </a:solidFill>
                <a:latin typeface="Times New Roman"/>
                <a:ea typeface="+mn-ea"/>
                <a:cs typeface="Times New Roman"/>
              </a:rPr>
              <a:t>levisi</a:t>
            </a:r>
            <a:r>
              <a:rPr sz="2000" spc="-90" dirty="0">
                <a:solidFill>
                  <a:srgbClr val="CCAE79"/>
                </a:solidFill>
                <a:latin typeface="Times New Roman"/>
                <a:ea typeface="+mn-ea"/>
                <a:cs typeface="Times New Roman"/>
              </a:rPr>
              <a:t>o</a:t>
            </a:r>
            <a:r>
              <a:rPr sz="2000" spc="-75" dirty="0">
                <a:solidFill>
                  <a:srgbClr val="CCAE79"/>
                </a:solidFill>
                <a:latin typeface="Times New Roman"/>
                <a:ea typeface="+mn-ea"/>
                <a:cs typeface="Times New Roman"/>
              </a:rPr>
              <a:t>n</a:t>
            </a:r>
            <a:r>
              <a:rPr sz="2000" spc="-70" dirty="0">
                <a:solidFill>
                  <a:srgbClr val="CCAE79"/>
                </a:solidFill>
                <a:latin typeface="Times New Roman"/>
                <a:ea typeface="+mn-ea"/>
                <a:cs typeface="Times New Roman"/>
              </a:rPr>
              <a:t> </a:t>
            </a:r>
            <a:r>
              <a:rPr sz="2000" spc="-75" dirty="0">
                <a:solidFill>
                  <a:srgbClr val="CCAE79"/>
                </a:solidFill>
                <a:latin typeface="Times New Roman"/>
                <a:ea typeface="+mn-ea"/>
                <a:cs typeface="Times New Roman"/>
              </a:rPr>
              <a:t>and</a:t>
            </a:r>
            <a:r>
              <a:rPr sz="2000" spc="-25" dirty="0">
                <a:solidFill>
                  <a:srgbClr val="CCAE79"/>
                </a:solidFill>
                <a:latin typeface="Times New Roman"/>
                <a:ea typeface="+mn-ea"/>
                <a:cs typeface="Times New Roman"/>
              </a:rPr>
              <a:t> </a:t>
            </a:r>
            <a:r>
              <a:rPr sz="2000" spc="-114" dirty="0">
                <a:solidFill>
                  <a:srgbClr val="CCAE79"/>
                </a:solidFill>
                <a:latin typeface="Times New Roman"/>
                <a:ea typeface="+mn-ea"/>
                <a:cs typeface="Times New Roman"/>
              </a:rPr>
              <a:t>O</a:t>
            </a:r>
            <a:r>
              <a:rPr sz="2000" spc="-70" dirty="0">
                <a:solidFill>
                  <a:srgbClr val="CCAE79"/>
                </a:solidFill>
                <a:latin typeface="Times New Roman"/>
                <a:ea typeface="+mn-ea"/>
                <a:cs typeface="Times New Roman"/>
              </a:rPr>
              <a:t>nl</a:t>
            </a:r>
            <a:r>
              <a:rPr sz="2000" spc="-20" dirty="0">
                <a:solidFill>
                  <a:srgbClr val="CCAE79"/>
                </a:solidFill>
                <a:latin typeface="Times New Roman"/>
                <a:ea typeface="+mn-ea"/>
                <a:cs typeface="Times New Roman"/>
              </a:rPr>
              <a:t>i</a:t>
            </a:r>
            <a:r>
              <a:rPr sz="2000" spc="-75" dirty="0">
                <a:solidFill>
                  <a:srgbClr val="CCAE79"/>
                </a:solidFill>
                <a:latin typeface="Times New Roman"/>
                <a:ea typeface="+mn-ea"/>
                <a:cs typeface="Times New Roman"/>
              </a:rPr>
              <a:t>ne</a:t>
            </a:r>
            <a:r>
              <a:rPr sz="2000"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M</a:t>
            </a:r>
            <a:r>
              <a:rPr sz="2000" dirty="0">
                <a:solidFill>
                  <a:srgbClr val="CCAE79"/>
                </a:solidFill>
                <a:latin typeface="Times New Roman"/>
                <a:ea typeface="+mn-ea"/>
                <a:cs typeface="Times New Roman"/>
              </a:rPr>
              <a:t>a</a:t>
            </a:r>
            <a:r>
              <a:rPr sz="2000" spc="-20" dirty="0">
                <a:solidFill>
                  <a:srgbClr val="CCAE79"/>
                </a:solidFill>
                <a:latin typeface="Times New Roman"/>
                <a:ea typeface="+mn-ea"/>
                <a:cs typeface="Times New Roman"/>
              </a:rPr>
              <a:t>r</a:t>
            </a:r>
            <a:r>
              <a:rPr sz="2000" dirty="0">
                <a:solidFill>
                  <a:srgbClr val="CCAE79"/>
                </a:solidFill>
                <a:latin typeface="Times New Roman"/>
                <a:ea typeface="+mn-ea"/>
                <a:cs typeface="Times New Roman"/>
              </a:rPr>
              <a:t>ket</a:t>
            </a:r>
            <a:r>
              <a:rPr sz="2000" spc="-15" dirty="0">
                <a:solidFill>
                  <a:srgbClr val="CCAE79"/>
                </a:solidFill>
                <a:latin typeface="Times New Roman"/>
                <a:ea typeface="+mn-ea"/>
                <a:cs typeface="Times New Roman"/>
              </a:rPr>
              <a:t>i</a:t>
            </a:r>
            <a:r>
              <a:rPr sz="2000" dirty="0">
                <a:solidFill>
                  <a:srgbClr val="CCAE79"/>
                </a:solidFill>
                <a:latin typeface="Times New Roman"/>
                <a:ea typeface="+mn-ea"/>
                <a:cs typeface="Times New Roman"/>
              </a:rPr>
              <a:t>ng</a:t>
            </a:r>
          </a:p>
          <a:p>
            <a:pPr fontAlgn="auto">
              <a:lnSpc>
                <a:spcPts val="1400"/>
              </a:lnSpc>
              <a:spcBef>
                <a:spcPts val="87"/>
              </a:spcBef>
              <a:spcAft>
                <a:spcPts val="0"/>
              </a:spcAft>
              <a:defRPr/>
            </a:pPr>
            <a:endParaRPr sz="2000" dirty="0">
              <a:solidFill>
                <a:srgbClr val="CCAE79"/>
              </a:solidFill>
              <a:latin typeface="Times New Roman"/>
              <a:ea typeface="+mn-ea"/>
              <a:cs typeface="Times New Roman"/>
            </a:endParaRPr>
          </a:p>
          <a:p>
            <a:pPr marL="12700" fontAlgn="auto">
              <a:spcBef>
                <a:spcPts val="0"/>
              </a:spcBef>
              <a:spcAft>
                <a:spcPts val="0"/>
              </a:spcAft>
              <a:defRPr/>
            </a:pPr>
            <a:r>
              <a:rPr sz="2000" spc="-135" dirty="0">
                <a:solidFill>
                  <a:srgbClr val="CCAE79"/>
                </a:solidFill>
                <a:latin typeface="Times New Roman"/>
                <a:ea typeface="+mn-ea"/>
                <a:cs typeface="Times New Roman"/>
              </a:rPr>
              <a:t>E</a:t>
            </a:r>
            <a:r>
              <a:rPr sz="2000" spc="-75" dirty="0">
                <a:solidFill>
                  <a:srgbClr val="CCAE79"/>
                </a:solidFill>
                <a:latin typeface="Times New Roman"/>
                <a:ea typeface="+mn-ea"/>
                <a:cs typeface="Times New Roman"/>
              </a:rPr>
              <a:t>x</a:t>
            </a:r>
            <a:r>
              <a:rPr sz="2000" spc="-100" dirty="0">
                <a:solidFill>
                  <a:srgbClr val="CCAE79"/>
                </a:solidFill>
                <a:latin typeface="Times New Roman"/>
                <a:ea typeface="+mn-ea"/>
                <a:cs typeface="Times New Roman"/>
              </a:rPr>
              <a:t>c</a:t>
            </a:r>
            <a:r>
              <a:rPr sz="2000" spc="-55" dirty="0">
                <a:solidFill>
                  <a:srgbClr val="CCAE79"/>
                </a:solidFill>
                <a:latin typeface="Times New Roman"/>
                <a:ea typeface="+mn-ea"/>
                <a:cs typeface="Times New Roman"/>
              </a:rPr>
              <a:t>l</a:t>
            </a:r>
            <a:r>
              <a:rPr sz="2000" spc="-90" dirty="0">
                <a:solidFill>
                  <a:srgbClr val="CCAE79"/>
                </a:solidFill>
                <a:latin typeface="Times New Roman"/>
                <a:ea typeface="+mn-ea"/>
                <a:cs typeface="Times New Roman"/>
              </a:rPr>
              <a:t>us</a:t>
            </a:r>
            <a:r>
              <a:rPr sz="2000" spc="-40" dirty="0">
                <a:solidFill>
                  <a:srgbClr val="CCAE79"/>
                </a:solidFill>
                <a:latin typeface="Times New Roman"/>
                <a:ea typeface="+mn-ea"/>
                <a:cs typeface="Times New Roman"/>
              </a:rPr>
              <a:t>i</a:t>
            </a:r>
            <a:r>
              <a:rPr sz="2000" spc="-75" dirty="0">
                <a:solidFill>
                  <a:srgbClr val="CCAE79"/>
                </a:solidFill>
                <a:latin typeface="Times New Roman"/>
                <a:ea typeface="+mn-ea"/>
                <a:cs typeface="Times New Roman"/>
              </a:rPr>
              <a:t>v</a:t>
            </a:r>
            <a:r>
              <a:rPr sz="2000" spc="-100" dirty="0">
                <a:solidFill>
                  <a:srgbClr val="CCAE79"/>
                </a:solidFill>
                <a:latin typeface="Times New Roman"/>
                <a:ea typeface="+mn-ea"/>
                <a:cs typeface="Times New Roman"/>
              </a:rPr>
              <a:t>e</a:t>
            </a:r>
            <a:r>
              <a:rPr sz="2000" spc="-40" dirty="0">
                <a:solidFill>
                  <a:srgbClr val="CCAE79"/>
                </a:solidFill>
                <a:latin typeface="Times New Roman"/>
                <a:ea typeface="+mn-ea"/>
                <a:cs typeface="Times New Roman"/>
              </a:rPr>
              <a:t> </a:t>
            </a:r>
            <a:r>
              <a:rPr sz="2000" spc="-200" dirty="0">
                <a:solidFill>
                  <a:srgbClr val="CCAE79"/>
                </a:solidFill>
                <a:latin typeface="Times New Roman"/>
                <a:ea typeface="+mn-ea"/>
                <a:cs typeface="Times New Roman"/>
              </a:rPr>
              <a:t>P</a:t>
            </a:r>
            <a:r>
              <a:rPr sz="2000" dirty="0">
                <a:solidFill>
                  <a:srgbClr val="CCAE79"/>
                </a:solidFill>
                <a:latin typeface="Times New Roman"/>
                <a:ea typeface="+mn-ea"/>
                <a:cs typeface="Times New Roman"/>
              </a:rPr>
              <a:t>r</a:t>
            </a:r>
            <a:r>
              <a:rPr sz="2000" spc="-35" dirty="0">
                <a:solidFill>
                  <a:srgbClr val="CCAE79"/>
                </a:solidFill>
                <a:latin typeface="Times New Roman"/>
                <a:ea typeface="+mn-ea"/>
                <a:cs typeface="Times New Roman"/>
              </a:rPr>
              <a:t>o</a:t>
            </a:r>
            <a:r>
              <a:rPr sz="2000" spc="-50" dirty="0">
                <a:solidFill>
                  <a:srgbClr val="CCAE79"/>
                </a:solidFill>
                <a:latin typeface="Times New Roman"/>
                <a:ea typeface="+mn-ea"/>
                <a:cs typeface="Times New Roman"/>
              </a:rPr>
              <a:t>du</a:t>
            </a:r>
            <a:r>
              <a:rPr sz="2000" spc="-120" dirty="0">
                <a:solidFill>
                  <a:srgbClr val="CCAE79"/>
                </a:solidFill>
                <a:latin typeface="Times New Roman"/>
                <a:ea typeface="+mn-ea"/>
                <a:cs typeface="Times New Roman"/>
              </a:rPr>
              <a:t>c</a:t>
            </a:r>
            <a:r>
              <a:rPr sz="2000" spc="60" dirty="0">
                <a:solidFill>
                  <a:srgbClr val="CCAE79"/>
                </a:solidFill>
                <a:latin typeface="Times New Roman"/>
                <a:ea typeface="+mn-ea"/>
                <a:cs typeface="Times New Roman"/>
              </a:rPr>
              <a:t>t</a:t>
            </a:r>
            <a:r>
              <a:rPr sz="2000" spc="-45" dirty="0">
                <a:solidFill>
                  <a:srgbClr val="CCAE79"/>
                </a:solidFill>
                <a:latin typeface="Times New Roman"/>
                <a:ea typeface="+mn-ea"/>
                <a:cs typeface="Times New Roman"/>
              </a:rPr>
              <a:t> </a:t>
            </a:r>
            <a:r>
              <a:rPr sz="2000" spc="-215" dirty="0">
                <a:solidFill>
                  <a:srgbClr val="CCAE79"/>
                </a:solidFill>
                <a:latin typeface="Times New Roman"/>
                <a:ea typeface="+mn-ea"/>
                <a:cs typeface="Times New Roman"/>
              </a:rPr>
              <a:t>P</a:t>
            </a:r>
            <a:r>
              <a:rPr sz="2000" spc="5" dirty="0">
                <a:solidFill>
                  <a:srgbClr val="CCAE79"/>
                </a:solidFill>
                <a:latin typeface="Times New Roman"/>
                <a:ea typeface="+mn-ea"/>
                <a:cs typeface="Times New Roman"/>
              </a:rPr>
              <a:t>l</a:t>
            </a:r>
            <a:r>
              <a:rPr sz="2000" spc="-95" dirty="0">
                <a:solidFill>
                  <a:srgbClr val="CCAE79"/>
                </a:solidFill>
                <a:latin typeface="Times New Roman"/>
                <a:ea typeface="+mn-ea"/>
                <a:cs typeface="Times New Roman"/>
              </a:rPr>
              <a:t>a</a:t>
            </a:r>
            <a:r>
              <a:rPr sz="2000" spc="-105" dirty="0">
                <a:solidFill>
                  <a:srgbClr val="CCAE79"/>
                </a:solidFill>
                <a:latin typeface="Times New Roman"/>
                <a:ea typeface="+mn-ea"/>
                <a:cs typeface="Times New Roman"/>
              </a:rPr>
              <a:t>c</a:t>
            </a:r>
            <a:r>
              <a:rPr sz="2000" spc="-75" dirty="0">
                <a:solidFill>
                  <a:srgbClr val="CCAE79"/>
                </a:solidFill>
                <a:latin typeface="Times New Roman"/>
                <a:ea typeface="+mn-ea"/>
                <a:cs typeface="Times New Roman"/>
              </a:rPr>
              <a:t>e</a:t>
            </a:r>
            <a:r>
              <a:rPr sz="2000" spc="-7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e</a:t>
            </a:r>
            <a:r>
              <a:rPr sz="2000" spc="-50"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at</a:t>
            </a:r>
            <a:r>
              <a:rPr sz="2000" spc="-95"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t</a:t>
            </a:r>
            <a:r>
              <a:rPr sz="2000" dirty="0">
                <a:solidFill>
                  <a:srgbClr val="CCAE79"/>
                </a:solidFill>
                <a:latin typeface="Times New Roman"/>
                <a:ea typeface="+mn-ea"/>
                <a:cs typeface="Times New Roman"/>
              </a:rPr>
              <a:t>he</a:t>
            </a:r>
            <a:r>
              <a:rPr sz="2000" spc="-90" dirty="0">
                <a:solidFill>
                  <a:srgbClr val="CCAE79"/>
                </a:solidFill>
                <a:latin typeface="Times New Roman"/>
                <a:ea typeface="+mn-ea"/>
                <a:cs typeface="Times New Roman"/>
              </a:rPr>
              <a:t> </a:t>
            </a:r>
            <a:r>
              <a:rPr sz="2000" spc="-225" dirty="0">
                <a:solidFill>
                  <a:srgbClr val="CCAE79"/>
                </a:solidFill>
                <a:latin typeface="Times New Roman"/>
                <a:ea typeface="+mn-ea"/>
                <a:cs typeface="Times New Roman"/>
              </a:rPr>
              <a:t>R</a:t>
            </a:r>
            <a:r>
              <a:rPr sz="2000" spc="-90" dirty="0">
                <a:solidFill>
                  <a:srgbClr val="CCAE79"/>
                </a:solidFill>
                <a:latin typeface="Times New Roman"/>
                <a:ea typeface="+mn-ea"/>
                <a:cs typeface="Times New Roman"/>
              </a:rPr>
              <a:t>e</a:t>
            </a:r>
            <a:r>
              <a:rPr sz="2000" spc="-120" dirty="0">
                <a:solidFill>
                  <a:srgbClr val="CCAE79"/>
                </a:solidFill>
                <a:latin typeface="Times New Roman"/>
                <a:ea typeface="+mn-ea"/>
                <a:cs typeface="Times New Roman"/>
              </a:rPr>
              <a:t>c</a:t>
            </a:r>
            <a:r>
              <a:rPr sz="2000" spc="-90"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p</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35" dirty="0">
                <a:solidFill>
                  <a:srgbClr val="CCAE79"/>
                </a:solidFill>
                <a:latin typeface="Times New Roman"/>
                <a:ea typeface="+mn-ea"/>
                <a:cs typeface="Times New Roman"/>
              </a:rPr>
              <a:t>o</a:t>
            </a:r>
            <a:r>
              <a:rPr sz="2000" spc="-50" dirty="0">
                <a:solidFill>
                  <a:srgbClr val="CCAE79"/>
                </a:solidFill>
                <a:latin typeface="Times New Roman"/>
                <a:ea typeface="+mn-ea"/>
                <a:cs typeface="Times New Roman"/>
              </a:rPr>
              <a:t>n</a:t>
            </a:r>
            <a:r>
              <a:rPr sz="2000" spc="-135" dirty="0">
                <a:solidFill>
                  <a:srgbClr val="CCAE79"/>
                </a:solidFill>
                <a:latin typeface="Times New Roman"/>
                <a:ea typeface="+mn-ea"/>
                <a:cs typeface="Times New Roman"/>
              </a:rPr>
              <a:t>s</a:t>
            </a:r>
            <a:endParaRPr sz="2000" dirty="0">
              <a:solidFill>
                <a:srgbClr val="CCAE79"/>
              </a:solidFill>
              <a:latin typeface="Times New Roman"/>
              <a:ea typeface="+mn-ea"/>
              <a:cs typeface="Times New Roman"/>
            </a:endParaRPr>
          </a:p>
          <a:p>
            <a:pPr marL="12700" marR="708660" fontAlgn="auto">
              <a:lnSpc>
                <a:spcPts val="2930"/>
              </a:lnSpc>
              <a:spcBef>
                <a:spcPts val="330"/>
              </a:spcBef>
              <a:spcAft>
                <a:spcPts val="0"/>
              </a:spcAft>
              <a:defRPr/>
            </a:pPr>
            <a:r>
              <a:rPr sz="2000" spc="-200" dirty="0">
                <a:solidFill>
                  <a:srgbClr val="CCAE79"/>
                </a:solidFill>
                <a:latin typeface="Times New Roman"/>
                <a:ea typeface="+mn-ea"/>
                <a:cs typeface="Times New Roman"/>
              </a:rPr>
              <a:t>P</a:t>
            </a:r>
            <a:r>
              <a:rPr sz="2000" spc="-1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i</a:t>
            </a:r>
            <a:r>
              <a:rPr sz="2000" spc="-25" dirty="0">
                <a:solidFill>
                  <a:srgbClr val="CCAE79"/>
                </a:solidFill>
                <a:latin typeface="Times New Roman"/>
                <a:ea typeface="+mn-ea"/>
                <a:cs typeface="Times New Roman"/>
              </a:rPr>
              <a:t>o</a:t>
            </a:r>
            <a:r>
              <a:rPr sz="2000" spc="-1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i</a:t>
            </a:r>
            <a:r>
              <a:rPr sz="2000" spc="70" dirty="0">
                <a:solidFill>
                  <a:srgbClr val="CCAE79"/>
                </a:solidFill>
                <a:latin typeface="Times New Roman"/>
                <a:ea typeface="+mn-ea"/>
                <a:cs typeface="Times New Roman"/>
              </a:rPr>
              <a:t>t</a:t>
            </a:r>
            <a:r>
              <a:rPr sz="2000" spc="-70" dirty="0">
                <a:solidFill>
                  <a:srgbClr val="CCAE79"/>
                </a:solidFill>
                <a:latin typeface="Times New Roman"/>
                <a:ea typeface="+mn-ea"/>
                <a:cs typeface="Times New Roman"/>
              </a:rPr>
              <a:t>y</a:t>
            </a:r>
            <a:r>
              <a:rPr sz="2000" spc="-60" dirty="0">
                <a:solidFill>
                  <a:srgbClr val="CCAE79"/>
                </a:solidFill>
                <a:latin typeface="Times New Roman"/>
                <a:ea typeface="+mn-ea"/>
                <a:cs typeface="Times New Roman"/>
              </a:rPr>
              <a:t> </a:t>
            </a:r>
            <a:r>
              <a:rPr sz="2000" spc="-200" dirty="0">
                <a:solidFill>
                  <a:srgbClr val="CCAE79"/>
                </a:solidFill>
                <a:latin typeface="Times New Roman"/>
                <a:ea typeface="+mn-ea"/>
                <a:cs typeface="Times New Roman"/>
              </a:rPr>
              <a:t>P</a:t>
            </a:r>
            <a:r>
              <a:rPr sz="2000" spc="5" dirty="0">
                <a:solidFill>
                  <a:srgbClr val="CCAE79"/>
                </a:solidFill>
                <a:latin typeface="Times New Roman"/>
                <a:ea typeface="+mn-ea"/>
                <a:cs typeface="Times New Roman"/>
              </a:rPr>
              <a:t>l</a:t>
            </a:r>
            <a:r>
              <a:rPr sz="2000" spc="-105" dirty="0">
                <a:solidFill>
                  <a:srgbClr val="CCAE79"/>
                </a:solidFill>
                <a:latin typeface="Times New Roman"/>
                <a:ea typeface="+mn-ea"/>
                <a:cs typeface="Times New Roman"/>
              </a:rPr>
              <a:t>ac</a:t>
            </a:r>
            <a:r>
              <a:rPr sz="2000" spc="-75" dirty="0">
                <a:solidFill>
                  <a:srgbClr val="CCAE79"/>
                </a:solidFill>
                <a:latin typeface="Times New Roman"/>
                <a:ea typeface="+mn-ea"/>
                <a:cs typeface="Times New Roman"/>
              </a:rPr>
              <a:t>e</a:t>
            </a:r>
            <a:r>
              <a:rPr sz="2000" spc="-7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o</a:t>
            </a:r>
            <a:r>
              <a:rPr sz="2000" spc="-5" dirty="0">
                <a:solidFill>
                  <a:srgbClr val="CCAE79"/>
                </a:solidFill>
                <a:latin typeface="Times New Roman"/>
                <a:ea typeface="+mn-ea"/>
                <a:cs typeface="Times New Roman"/>
              </a:rPr>
              <a:t>f</a:t>
            </a:r>
            <a:r>
              <a:rPr sz="2000" spc="-70" dirty="0">
                <a:solidFill>
                  <a:srgbClr val="CCAE79"/>
                </a:solidFill>
                <a:latin typeface="Times New Roman"/>
                <a:ea typeface="+mn-ea"/>
                <a:cs typeface="Times New Roman"/>
              </a:rPr>
              <a:t> </a:t>
            </a:r>
            <a:r>
              <a:rPr sz="2000" spc="-100" dirty="0">
                <a:solidFill>
                  <a:srgbClr val="CCAE79"/>
                </a:solidFill>
                <a:latin typeface="Times New Roman"/>
                <a:ea typeface="+mn-ea"/>
                <a:cs typeface="Times New Roman"/>
              </a:rPr>
              <a:t>Ba</a:t>
            </a:r>
            <a:r>
              <a:rPr sz="2000" spc="-65" dirty="0">
                <a:solidFill>
                  <a:srgbClr val="CCAE79"/>
                </a:solidFill>
                <a:latin typeface="Times New Roman"/>
                <a:ea typeface="+mn-ea"/>
                <a:cs typeface="Times New Roman"/>
              </a:rPr>
              <a:t>nner</a:t>
            </a:r>
            <a:r>
              <a:rPr sz="2000" spc="-85"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at</a:t>
            </a:r>
            <a:r>
              <a:rPr sz="2000" spc="-95" dirty="0">
                <a:solidFill>
                  <a:srgbClr val="CCAE79"/>
                </a:solidFill>
                <a:latin typeface="Times New Roman"/>
                <a:ea typeface="+mn-ea"/>
                <a:cs typeface="Times New Roman"/>
              </a:rPr>
              <a:t> </a:t>
            </a:r>
            <a:r>
              <a:rPr sz="2000" spc="-75" dirty="0">
                <a:solidFill>
                  <a:srgbClr val="CCAE79"/>
                </a:solidFill>
                <a:latin typeface="Times New Roman"/>
                <a:ea typeface="+mn-ea"/>
                <a:cs typeface="Times New Roman"/>
              </a:rPr>
              <a:t>e</a:t>
            </a:r>
            <a:r>
              <a:rPr sz="2000" spc="-60" dirty="0">
                <a:solidFill>
                  <a:srgbClr val="CCAE79"/>
                </a:solidFill>
                <a:latin typeface="Times New Roman"/>
                <a:ea typeface="+mn-ea"/>
                <a:cs typeface="Times New Roman"/>
              </a:rPr>
              <a:t>v</a:t>
            </a:r>
            <a:r>
              <a:rPr sz="2000" spc="-75" dirty="0">
                <a:solidFill>
                  <a:srgbClr val="CCAE79"/>
                </a:solidFill>
                <a:latin typeface="Times New Roman"/>
                <a:ea typeface="+mn-ea"/>
                <a:cs typeface="Times New Roman"/>
              </a:rPr>
              <a:t>e</a:t>
            </a:r>
            <a:r>
              <a:rPr sz="2000" spc="-90" dirty="0">
                <a:solidFill>
                  <a:srgbClr val="CCAE79"/>
                </a:solidFill>
                <a:latin typeface="Times New Roman"/>
                <a:ea typeface="+mn-ea"/>
                <a:cs typeface="Times New Roman"/>
              </a:rPr>
              <a:t>n</a:t>
            </a:r>
            <a:r>
              <a:rPr sz="2000" spc="-20" dirty="0">
                <a:solidFill>
                  <a:srgbClr val="CCAE79"/>
                </a:solidFill>
                <a:latin typeface="Times New Roman"/>
                <a:ea typeface="+mn-ea"/>
                <a:cs typeface="Times New Roman"/>
              </a:rPr>
              <a:t>i</a:t>
            </a:r>
            <a:r>
              <a:rPr sz="2000" spc="-75" dirty="0">
                <a:solidFill>
                  <a:srgbClr val="CCAE79"/>
                </a:solidFill>
                <a:latin typeface="Times New Roman"/>
                <a:ea typeface="+mn-ea"/>
                <a:cs typeface="Times New Roman"/>
              </a:rPr>
              <a:t>ng</a:t>
            </a:r>
            <a:r>
              <a:rPr sz="2000" spc="-35" dirty="0">
                <a:solidFill>
                  <a:srgbClr val="CCAE79"/>
                </a:solidFill>
                <a:latin typeface="Times New Roman"/>
                <a:ea typeface="+mn-ea"/>
                <a:cs typeface="Times New Roman"/>
              </a:rPr>
              <a:t> </a:t>
            </a:r>
            <a:r>
              <a:rPr sz="2000" spc="-105" dirty="0">
                <a:solidFill>
                  <a:srgbClr val="CCAE79"/>
                </a:solidFill>
                <a:latin typeface="Times New Roman"/>
                <a:ea typeface="+mn-ea"/>
                <a:cs typeface="Times New Roman"/>
              </a:rPr>
              <a:t>c</a:t>
            </a:r>
            <a:r>
              <a:rPr sz="2000" spc="-60" dirty="0">
                <a:solidFill>
                  <a:srgbClr val="CCAE79"/>
                </a:solidFill>
                <a:latin typeface="Times New Roman"/>
                <a:ea typeface="+mn-ea"/>
                <a:cs typeface="Times New Roman"/>
              </a:rPr>
              <a:t>o</a:t>
            </a:r>
            <a:r>
              <a:rPr sz="2000" spc="-50" dirty="0">
                <a:solidFill>
                  <a:srgbClr val="CCAE79"/>
                </a:solidFill>
                <a:latin typeface="Times New Roman"/>
                <a:ea typeface="+mn-ea"/>
                <a:cs typeface="Times New Roman"/>
              </a:rPr>
              <a:t>n</a:t>
            </a:r>
            <a:r>
              <a:rPr sz="2000" spc="-120" dirty="0">
                <a:solidFill>
                  <a:srgbClr val="CCAE79"/>
                </a:solidFill>
                <a:latin typeface="Times New Roman"/>
                <a:ea typeface="+mn-ea"/>
                <a:cs typeface="Times New Roman"/>
              </a:rPr>
              <a:t>c</a:t>
            </a:r>
            <a:r>
              <a:rPr sz="2000" spc="-55" dirty="0">
                <a:solidFill>
                  <a:srgbClr val="CCAE79"/>
                </a:solidFill>
                <a:latin typeface="Times New Roman"/>
                <a:ea typeface="+mn-ea"/>
                <a:cs typeface="Times New Roman"/>
              </a:rPr>
              <a:t>e</a:t>
            </a:r>
            <a:r>
              <a:rPr sz="2000" dirty="0">
                <a:solidFill>
                  <a:srgbClr val="CCAE79"/>
                </a:solidFill>
                <a:latin typeface="Times New Roman"/>
                <a:ea typeface="+mn-ea"/>
                <a:cs typeface="Times New Roman"/>
              </a:rPr>
              <a:t>r</a:t>
            </a:r>
            <a:r>
              <a:rPr sz="2000" spc="60"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 v</a:t>
            </a:r>
            <a:r>
              <a:rPr sz="2000" spc="-90" dirty="0">
                <a:solidFill>
                  <a:srgbClr val="CCAE79"/>
                </a:solidFill>
                <a:latin typeface="Times New Roman"/>
                <a:ea typeface="+mn-ea"/>
                <a:cs typeface="Times New Roman"/>
              </a:rPr>
              <a:t>e</a:t>
            </a:r>
            <a:r>
              <a:rPr sz="2000" spc="-60" dirty="0">
                <a:solidFill>
                  <a:srgbClr val="CCAE79"/>
                </a:solidFill>
                <a:latin typeface="Times New Roman"/>
                <a:ea typeface="+mn-ea"/>
                <a:cs typeface="Times New Roman"/>
              </a:rPr>
              <a:t>n</a:t>
            </a:r>
            <a:r>
              <a:rPr sz="2000" spc="-35" dirty="0">
                <a:solidFill>
                  <a:srgbClr val="CCAE79"/>
                </a:solidFill>
                <a:latin typeface="Times New Roman"/>
                <a:ea typeface="+mn-ea"/>
                <a:cs typeface="Times New Roman"/>
              </a:rPr>
              <a:t>u</a:t>
            </a:r>
            <a:r>
              <a:rPr sz="2000" spc="-90" dirty="0">
                <a:solidFill>
                  <a:srgbClr val="CCAE79"/>
                </a:solidFill>
                <a:latin typeface="Times New Roman"/>
                <a:ea typeface="+mn-ea"/>
                <a:cs typeface="Times New Roman"/>
              </a:rPr>
              <a:t>e</a:t>
            </a:r>
            <a:r>
              <a:rPr sz="2000" spc="-135" dirty="0">
                <a:solidFill>
                  <a:srgbClr val="CCAE79"/>
                </a:solidFill>
                <a:latin typeface="Times New Roman"/>
                <a:ea typeface="+mn-ea"/>
                <a:cs typeface="Times New Roman"/>
              </a:rPr>
              <a:t>s</a:t>
            </a:r>
            <a:r>
              <a:rPr sz="2000" spc="-75" dirty="0">
                <a:solidFill>
                  <a:srgbClr val="CCAE79"/>
                </a:solidFill>
                <a:latin typeface="Times New Roman"/>
                <a:ea typeface="+mn-ea"/>
                <a:cs typeface="Times New Roman"/>
              </a:rPr>
              <a:t> </a:t>
            </a:r>
            <a:r>
              <a:rPr sz="2000" spc="-200" dirty="0">
                <a:solidFill>
                  <a:srgbClr val="CCAE79"/>
                </a:solidFill>
                <a:latin typeface="Times New Roman"/>
                <a:ea typeface="+mn-ea"/>
                <a:cs typeface="Times New Roman"/>
              </a:rPr>
              <a:t>P</a:t>
            </a:r>
            <a:r>
              <a:rPr sz="2000" spc="-1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i</a:t>
            </a:r>
            <a:r>
              <a:rPr sz="2000" spc="-25" dirty="0">
                <a:solidFill>
                  <a:srgbClr val="CCAE79"/>
                </a:solidFill>
                <a:latin typeface="Times New Roman"/>
                <a:ea typeface="+mn-ea"/>
                <a:cs typeface="Times New Roman"/>
              </a:rPr>
              <a:t>o</a:t>
            </a:r>
            <a:r>
              <a:rPr sz="2000" spc="-1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i</a:t>
            </a:r>
            <a:r>
              <a:rPr sz="2000" spc="70" dirty="0">
                <a:solidFill>
                  <a:srgbClr val="CCAE79"/>
                </a:solidFill>
                <a:latin typeface="Times New Roman"/>
                <a:ea typeface="+mn-ea"/>
                <a:cs typeface="Times New Roman"/>
              </a:rPr>
              <a:t>t</a:t>
            </a:r>
            <a:r>
              <a:rPr sz="2000" spc="-70" dirty="0">
                <a:solidFill>
                  <a:srgbClr val="CCAE79"/>
                </a:solidFill>
                <a:latin typeface="Times New Roman"/>
                <a:ea typeface="+mn-ea"/>
                <a:cs typeface="Times New Roman"/>
              </a:rPr>
              <a:t>y</a:t>
            </a:r>
            <a:r>
              <a:rPr sz="2000" spc="-60" dirty="0">
                <a:solidFill>
                  <a:srgbClr val="CCAE79"/>
                </a:solidFill>
                <a:latin typeface="Times New Roman"/>
                <a:ea typeface="+mn-ea"/>
                <a:cs typeface="Times New Roman"/>
              </a:rPr>
              <a:t> </a:t>
            </a:r>
            <a:r>
              <a:rPr sz="2000" spc="-200" dirty="0">
                <a:solidFill>
                  <a:srgbClr val="CCAE79"/>
                </a:solidFill>
                <a:latin typeface="Times New Roman"/>
                <a:ea typeface="+mn-ea"/>
                <a:cs typeface="Times New Roman"/>
              </a:rPr>
              <a:t>P</a:t>
            </a:r>
            <a:r>
              <a:rPr sz="2000" spc="5" dirty="0">
                <a:solidFill>
                  <a:srgbClr val="CCAE79"/>
                </a:solidFill>
                <a:latin typeface="Times New Roman"/>
                <a:ea typeface="+mn-ea"/>
                <a:cs typeface="Times New Roman"/>
              </a:rPr>
              <a:t>l</a:t>
            </a:r>
            <a:r>
              <a:rPr sz="2000" spc="-105" dirty="0">
                <a:solidFill>
                  <a:srgbClr val="CCAE79"/>
                </a:solidFill>
                <a:latin typeface="Times New Roman"/>
                <a:ea typeface="+mn-ea"/>
                <a:cs typeface="Times New Roman"/>
              </a:rPr>
              <a:t>ac</a:t>
            </a:r>
            <a:r>
              <a:rPr sz="2000" spc="-75" dirty="0">
                <a:solidFill>
                  <a:srgbClr val="CCAE79"/>
                </a:solidFill>
                <a:latin typeface="Times New Roman"/>
                <a:ea typeface="+mn-ea"/>
                <a:cs typeface="Times New Roman"/>
              </a:rPr>
              <a:t>e</a:t>
            </a:r>
            <a:r>
              <a:rPr sz="2000" spc="-7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o</a:t>
            </a:r>
            <a:r>
              <a:rPr sz="2000" spc="-5" dirty="0">
                <a:solidFill>
                  <a:srgbClr val="CCAE79"/>
                </a:solidFill>
                <a:latin typeface="Times New Roman"/>
                <a:ea typeface="+mn-ea"/>
                <a:cs typeface="Times New Roman"/>
              </a:rPr>
              <a:t>f</a:t>
            </a:r>
            <a:r>
              <a:rPr sz="2000" spc="-70" dirty="0">
                <a:solidFill>
                  <a:srgbClr val="CCAE79"/>
                </a:solidFill>
                <a:latin typeface="Times New Roman"/>
                <a:ea typeface="+mn-ea"/>
                <a:cs typeface="Times New Roman"/>
              </a:rPr>
              <a:t> </a:t>
            </a:r>
            <a:r>
              <a:rPr sz="2000" spc="-100" dirty="0">
                <a:solidFill>
                  <a:srgbClr val="CCAE79"/>
                </a:solidFill>
                <a:latin typeface="Times New Roman"/>
                <a:ea typeface="+mn-ea"/>
                <a:cs typeface="Times New Roman"/>
              </a:rPr>
              <a:t>Ba</a:t>
            </a:r>
            <a:r>
              <a:rPr sz="2000" spc="-65" dirty="0">
                <a:solidFill>
                  <a:srgbClr val="CCAE79"/>
                </a:solidFill>
                <a:latin typeface="Times New Roman"/>
                <a:ea typeface="+mn-ea"/>
                <a:cs typeface="Times New Roman"/>
              </a:rPr>
              <a:t>nner</a:t>
            </a:r>
            <a:r>
              <a:rPr sz="2000" spc="-85"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at</a:t>
            </a:r>
            <a:r>
              <a:rPr sz="2000" spc="-55" dirty="0">
                <a:solidFill>
                  <a:srgbClr val="CCAE79"/>
                </a:solidFill>
                <a:latin typeface="Times New Roman"/>
                <a:ea typeface="+mn-ea"/>
                <a:cs typeface="Times New Roman"/>
              </a:rPr>
              <a:t> o</a:t>
            </a:r>
            <a:r>
              <a:rPr sz="2000" spc="-30" dirty="0">
                <a:solidFill>
                  <a:srgbClr val="CCAE79"/>
                </a:solidFill>
                <a:latin typeface="Times New Roman"/>
                <a:ea typeface="+mn-ea"/>
                <a:cs typeface="Times New Roman"/>
              </a:rPr>
              <a:t>utd</a:t>
            </a:r>
            <a:r>
              <a:rPr sz="2000" spc="-20" dirty="0">
                <a:solidFill>
                  <a:srgbClr val="CCAE79"/>
                </a:solidFill>
                <a:latin typeface="Times New Roman"/>
                <a:ea typeface="+mn-ea"/>
                <a:cs typeface="Times New Roman"/>
              </a:rPr>
              <a:t>o</a:t>
            </a:r>
            <a:r>
              <a:rPr sz="2000" spc="-55" dirty="0">
                <a:solidFill>
                  <a:srgbClr val="CCAE79"/>
                </a:solidFill>
                <a:latin typeface="Times New Roman"/>
                <a:ea typeface="+mn-ea"/>
                <a:cs typeface="Times New Roman"/>
              </a:rPr>
              <a:t>o</a:t>
            </a:r>
            <a:r>
              <a:rPr sz="2000" spc="-20" dirty="0">
                <a:solidFill>
                  <a:srgbClr val="CCAE79"/>
                </a:solidFill>
                <a:latin typeface="Times New Roman"/>
                <a:ea typeface="+mn-ea"/>
                <a:cs typeface="Times New Roman"/>
              </a:rPr>
              <a:t>r</a:t>
            </a:r>
            <a:r>
              <a:rPr sz="2000" spc="-35" dirty="0">
                <a:solidFill>
                  <a:srgbClr val="CCAE79"/>
                </a:solidFill>
                <a:latin typeface="Times New Roman"/>
                <a:ea typeface="+mn-ea"/>
                <a:cs typeface="Times New Roman"/>
              </a:rPr>
              <a:t> </a:t>
            </a:r>
            <a:r>
              <a:rPr sz="2000" spc="-60" dirty="0">
                <a:solidFill>
                  <a:srgbClr val="CCAE79"/>
                </a:solidFill>
                <a:latin typeface="Times New Roman"/>
                <a:ea typeface="+mn-ea"/>
                <a:cs typeface="Times New Roman"/>
              </a:rPr>
              <a:t>p</a:t>
            </a:r>
            <a:r>
              <a:rPr sz="2000" spc="-50" dirty="0">
                <a:solidFill>
                  <a:srgbClr val="CCAE79"/>
                </a:solidFill>
                <a:latin typeface="Times New Roman"/>
                <a:ea typeface="+mn-ea"/>
                <a:cs typeface="Times New Roman"/>
              </a:rPr>
              <a:t>e</a:t>
            </a:r>
            <a:r>
              <a:rPr sz="2000" spc="-45"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f</a:t>
            </a:r>
            <a:r>
              <a:rPr sz="2000" spc="-70" dirty="0">
                <a:solidFill>
                  <a:srgbClr val="CCAE79"/>
                </a:solidFill>
                <a:latin typeface="Times New Roman"/>
                <a:ea typeface="+mn-ea"/>
                <a:cs typeface="Times New Roman"/>
              </a:rPr>
              <a:t>o</a:t>
            </a:r>
            <a:r>
              <a:rPr sz="2000" spc="-60" dirty="0">
                <a:solidFill>
                  <a:srgbClr val="CCAE79"/>
                </a:solidFill>
                <a:latin typeface="Times New Roman"/>
                <a:ea typeface="+mn-ea"/>
                <a:cs typeface="Times New Roman"/>
              </a:rPr>
              <a:t>rm</a:t>
            </a:r>
            <a:r>
              <a:rPr sz="2000" spc="-35" dirty="0">
                <a:solidFill>
                  <a:srgbClr val="CCAE79"/>
                </a:solidFill>
                <a:latin typeface="Times New Roman"/>
                <a:ea typeface="+mn-ea"/>
                <a:cs typeface="Times New Roman"/>
              </a:rPr>
              <a:t>a</a:t>
            </a:r>
            <a:r>
              <a:rPr sz="2000" spc="-60" dirty="0">
                <a:solidFill>
                  <a:srgbClr val="CCAE79"/>
                </a:solidFill>
                <a:latin typeface="Times New Roman"/>
                <a:ea typeface="+mn-ea"/>
                <a:cs typeface="Times New Roman"/>
              </a:rPr>
              <a:t>n</a:t>
            </a:r>
            <a:r>
              <a:rPr sz="2000" spc="-40" dirty="0">
                <a:solidFill>
                  <a:srgbClr val="CCAE79"/>
                </a:solidFill>
                <a:latin typeface="Times New Roman"/>
                <a:ea typeface="+mn-ea"/>
                <a:cs typeface="Times New Roman"/>
              </a:rPr>
              <a:t>c</a:t>
            </a:r>
            <a:r>
              <a:rPr sz="2000" spc="-55" dirty="0">
                <a:solidFill>
                  <a:srgbClr val="CCAE79"/>
                </a:solidFill>
                <a:latin typeface="Times New Roman"/>
                <a:ea typeface="+mn-ea"/>
                <a:cs typeface="Times New Roman"/>
              </a:rPr>
              <a:t>e</a:t>
            </a:r>
            <a:r>
              <a:rPr sz="2000" spc="-40" dirty="0">
                <a:solidFill>
                  <a:srgbClr val="CCAE79"/>
                </a:solidFill>
                <a:latin typeface="Times New Roman"/>
                <a:ea typeface="+mn-ea"/>
                <a:cs typeface="Times New Roman"/>
              </a:rPr>
              <a:t> </a:t>
            </a:r>
            <a:r>
              <a:rPr sz="2000" dirty="0">
                <a:solidFill>
                  <a:srgbClr val="CCAE79"/>
                </a:solidFill>
                <a:latin typeface="Times New Roman"/>
                <a:ea typeface="+mn-ea"/>
                <a:cs typeface="Times New Roman"/>
              </a:rPr>
              <a:t>venue </a:t>
            </a:r>
            <a:r>
              <a:rPr sz="2000" spc="-200" dirty="0">
                <a:solidFill>
                  <a:srgbClr val="CCAE79"/>
                </a:solidFill>
                <a:latin typeface="Times New Roman"/>
                <a:ea typeface="+mn-ea"/>
                <a:cs typeface="Times New Roman"/>
              </a:rPr>
              <a:t>P</a:t>
            </a:r>
            <a:r>
              <a:rPr sz="2000" spc="-5" dirty="0">
                <a:solidFill>
                  <a:srgbClr val="CCAE79"/>
                </a:solidFill>
                <a:latin typeface="Times New Roman"/>
                <a:ea typeface="+mn-ea"/>
                <a:cs typeface="Times New Roman"/>
              </a:rPr>
              <a:t>l</a:t>
            </a:r>
            <a:r>
              <a:rPr sz="2000" spc="-95" dirty="0">
                <a:solidFill>
                  <a:srgbClr val="CCAE79"/>
                </a:solidFill>
                <a:latin typeface="Times New Roman"/>
                <a:ea typeface="+mn-ea"/>
                <a:cs typeface="Times New Roman"/>
              </a:rPr>
              <a:t>a</a:t>
            </a:r>
            <a:r>
              <a:rPr sz="2000" spc="-105" dirty="0">
                <a:solidFill>
                  <a:srgbClr val="CCAE79"/>
                </a:solidFill>
                <a:latin typeface="Times New Roman"/>
                <a:ea typeface="+mn-ea"/>
                <a:cs typeface="Times New Roman"/>
              </a:rPr>
              <a:t>c</a:t>
            </a:r>
            <a:r>
              <a:rPr sz="2000" spc="-75" dirty="0">
                <a:solidFill>
                  <a:srgbClr val="CCAE79"/>
                </a:solidFill>
                <a:latin typeface="Times New Roman"/>
                <a:ea typeface="+mn-ea"/>
                <a:cs typeface="Times New Roman"/>
              </a:rPr>
              <a:t>e</a:t>
            </a:r>
            <a:r>
              <a:rPr sz="2000" spc="-7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60"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i</a:t>
            </a:r>
            <a:r>
              <a:rPr sz="2000" dirty="0">
                <a:solidFill>
                  <a:srgbClr val="CCAE79"/>
                </a:solidFill>
                <a:latin typeface="Times New Roman"/>
                <a:ea typeface="+mn-ea"/>
                <a:cs typeface="Times New Roman"/>
              </a:rPr>
              <a:t>n</a:t>
            </a:r>
            <a:r>
              <a:rPr sz="2000" spc="-105" dirty="0">
                <a:solidFill>
                  <a:srgbClr val="CCAE79"/>
                </a:solidFill>
                <a:latin typeface="Times New Roman"/>
                <a:ea typeface="+mn-ea"/>
                <a:cs typeface="Times New Roman"/>
              </a:rPr>
              <a:t> </a:t>
            </a:r>
            <a:r>
              <a:rPr sz="2000" spc="-195" dirty="0">
                <a:solidFill>
                  <a:srgbClr val="CCAE79"/>
                </a:solidFill>
                <a:latin typeface="Times New Roman"/>
                <a:ea typeface="+mn-ea"/>
                <a:cs typeface="Times New Roman"/>
              </a:rPr>
              <a:t>F</a:t>
            </a:r>
            <a:r>
              <a:rPr sz="2000" spc="-90" dirty="0">
                <a:solidFill>
                  <a:srgbClr val="CCAE79"/>
                </a:solidFill>
                <a:latin typeface="Times New Roman"/>
                <a:ea typeface="+mn-ea"/>
                <a:cs typeface="Times New Roman"/>
              </a:rPr>
              <a:t>e</a:t>
            </a:r>
            <a:r>
              <a:rPr sz="2000" spc="-130"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60" dirty="0">
                <a:solidFill>
                  <a:srgbClr val="CCAE79"/>
                </a:solidFill>
                <a:latin typeface="Times New Roman"/>
                <a:ea typeface="+mn-ea"/>
                <a:cs typeface="Times New Roman"/>
              </a:rPr>
              <a:t>v</a:t>
            </a:r>
            <a:r>
              <a:rPr sz="2000" spc="-10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r>
              <a:rPr sz="2000" spc="-55" dirty="0">
                <a:solidFill>
                  <a:srgbClr val="CCAE79"/>
                </a:solidFill>
                <a:latin typeface="Times New Roman"/>
                <a:ea typeface="+mn-ea"/>
                <a:cs typeface="Times New Roman"/>
              </a:rPr>
              <a:t> </a:t>
            </a:r>
            <a:r>
              <a:rPr sz="2000" spc="-110" dirty="0">
                <a:solidFill>
                  <a:srgbClr val="CCAE79"/>
                </a:solidFill>
                <a:latin typeface="Times New Roman"/>
                <a:ea typeface="+mn-ea"/>
                <a:cs typeface="Times New Roman"/>
              </a:rPr>
              <a:t>p</a:t>
            </a:r>
            <a:r>
              <a:rPr sz="2000" spc="-65" dirty="0">
                <a:solidFill>
                  <a:srgbClr val="CCAE79"/>
                </a:solidFill>
                <a:latin typeface="Times New Roman"/>
                <a:ea typeface="+mn-ea"/>
                <a:cs typeface="Times New Roman"/>
              </a:rPr>
              <a:t>r</a:t>
            </a:r>
            <a:r>
              <a:rPr sz="2000" spc="-80" dirty="0">
                <a:solidFill>
                  <a:srgbClr val="CCAE79"/>
                </a:solidFill>
                <a:latin typeface="Times New Roman"/>
                <a:ea typeface="+mn-ea"/>
                <a:cs typeface="Times New Roman"/>
              </a:rPr>
              <a:t>es</a:t>
            </a:r>
            <a:r>
              <a:rPr sz="2000" spc="-90" dirty="0">
                <a:solidFill>
                  <a:srgbClr val="CCAE79"/>
                </a:solidFill>
                <a:latin typeface="Times New Roman"/>
                <a:ea typeface="+mn-ea"/>
                <a:cs typeface="Times New Roman"/>
              </a:rPr>
              <a:t>s</a:t>
            </a:r>
            <a:r>
              <a:rPr sz="2000" spc="-20" dirty="0">
                <a:solidFill>
                  <a:srgbClr val="CCAE79"/>
                </a:solidFill>
                <a:latin typeface="Times New Roman"/>
                <a:ea typeface="+mn-ea"/>
                <a:cs typeface="Times New Roman"/>
              </a:rPr>
              <a:t> </a:t>
            </a:r>
            <a:r>
              <a:rPr sz="2000" spc="-65" dirty="0">
                <a:solidFill>
                  <a:srgbClr val="CCAE79"/>
                </a:solidFill>
                <a:latin typeface="Times New Roman"/>
                <a:ea typeface="+mn-ea"/>
                <a:cs typeface="Times New Roman"/>
              </a:rPr>
              <a:t>r</a:t>
            </a:r>
            <a:r>
              <a:rPr sz="2000" spc="-95" dirty="0">
                <a:solidFill>
                  <a:srgbClr val="CCAE79"/>
                </a:solidFill>
                <a:latin typeface="Times New Roman"/>
                <a:ea typeface="+mn-ea"/>
                <a:cs typeface="Times New Roman"/>
              </a:rPr>
              <a:t>e</a:t>
            </a:r>
            <a:r>
              <a:rPr sz="2000" spc="-40" dirty="0">
                <a:solidFill>
                  <a:srgbClr val="CCAE79"/>
                </a:solidFill>
                <a:latin typeface="Times New Roman"/>
                <a:ea typeface="+mn-ea"/>
                <a:cs typeface="Times New Roman"/>
              </a:rPr>
              <a:t>l</a:t>
            </a:r>
            <a:r>
              <a:rPr sz="2000" spc="-95" dirty="0">
                <a:solidFill>
                  <a:srgbClr val="CCAE79"/>
                </a:solidFill>
                <a:latin typeface="Times New Roman"/>
                <a:ea typeface="+mn-ea"/>
                <a:cs typeface="Times New Roman"/>
              </a:rPr>
              <a:t>e</a:t>
            </a:r>
            <a:r>
              <a:rPr sz="2000" spc="-110" dirty="0">
                <a:solidFill>
                  <a:srgbClr val="CCAE79"/>
                </a:solidFill>
                <a:latin typeface="Times New Roman"/>
                <a:ea typeface="+mn-ea"/>
                <a:cs typeface="Times New Roman"/>
              </a:rPr>
              <a:t>a</a:t>
            </a:r>
            <a:r>
              <a:rPr sz="2000" spc="-75" dirty="0">
                <a:solidFill>
                  <a:srgbClr val="CCAE79"/>
                </a:solidFill>
                <a:latin typeface="Times New Roman"/>
                <a:ea typeface="+mn-ea"/>
                <a:cs typeface="Times New Roman"/>
              </a:rPr>
              <a:t>s</a:t>
            </a:r>
            <a:r>
              <a:rPr sz="2000" spc="-100" dirty="0">
                <a:solidFill>
                  <a:srgbClr val="CCAE79"/>
                </a:solidFill>
                <a:latin typeface="Times New Roman"/>
                <a:ea typeface="+mn-ea"/>
                <a:cs typeface="Times New Roman"/>
              </a:rPr>
              <a:t>e</a:t>
            </a:r>
            <a:r>
              <a:rPr sz="2000" spc="65" dirty="0">
                <a:solidFill>
                  <a:srgbClr val="CCAE79"/>
                </a:solidFill>
                <a:latin typeface="Times New Roman"/>
                <a:ea typeface="+mn-ea"/>
                <a:cs typeface="Times New Roman"/>
              </a:rPr>
              <a:t> </a:t>
            </a:r>
            <a:r>
              <a:rPr sz="2000" spc="-95" dirty="0">
                <a:solidFill>
                  <a:srgbClr val="CCAE79"/>
                </a:solidFill>
                <a:latin typeface="Times New Roman"/>
                <a:ea typeface="+mn-ea"/>
                <a:cs typeface="Times New Roman"/>
              </a:rPr>
              <a:t>a</a:t>
            </a:r>
            <a:r>
              <a:rPr sz="2000" spc="-90" dirty="0">
                <a:solidFill>
                  <a:srgbClr val="CCAE79"/>
                </a:solidFill>
                <a:latin typeface="Times New Roman"/>
                <a:ea typeface="+mn-ea"/>
                <a:cs typeface="Times New Roman"/>
              </a:rPr>
              <a:t>s</a:t>
            </a:r>
            <a:r>
              <a:rPr sz="2000" spc="-114" dirty="0">
                <a:solidFill>
                  <a:srgbClr val="CCAE79"/>
                </a:solidFill>
                <a:latin typeface="Times New Roman"/>
                <a:ea typeface="+mn-ea"/>
                <a:cs typeface="Times New Roman"/>
              </a:rPr>
              <a:t> </a:t>
            </a:r>
            <a:r>
              <a:rPr sz="2000" dirty="0">
                <a:solidFill>
                  <a:srgbClr val="CCAE79"/>
                </a:solidFill>
                <a:latin typeface="Times New Roman"/>
                <a:ea typeface="+mn-ea"/>
                <a:cs typeface="Times New Roman"/>
              </a:rPr>
              <a:t>pa</a:t>
            </a:r>
            <a:r>
              <a:rPr sz="2000" spc="-2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t</a:t>
            </a:r>
            <a:r>
              <a:rPr sz="2000" dirty="0">
                <a:solidFill>
                  <a:srgbClr val="CCAE79"/>
                </a:solidFill>
                <a:latin typeface="Times New Roman"/>
                <a:ea typeface="+mn-ea"/>
                <a:cs typeface="Times New Roman"/>
              </a:rPr>
              <a:t>ner</a:t>
            </a:r>
          </a:p>
          <a:p>
            <a:pPr fontAlgn="auto">
              <a:lnSpc>
                <a:spcPts val="1150"/>
              </a:lnSpc>
              <a:spcBef>
                <a:spcPts val="40"/>
              </a:spcBef>
              <a:spcAft>
                <a:spcPts val="0"/>
              </a:spcAft>
              <a:defRPr/>
            </a:pPr>
            <a:endParaRPr sz="2000" dirty="0">
              <a:solidFill>
                <a:srgbClr val="CCAE79"/>
              </a:solidFill>
              <a:latin typeface="Times New Roman"/>
              <a:ea typeface="+mn-ea"/>
              <a:cs typeface="Times New Roman"/>
            </a:endParaRPr>
          </a:p>
          <a:p>
            <a:pPr marL="12700" fontAlgn="auto">
              <a:spcBef>
                <a:spcPts val="0"/>
              </a:spcBef>
              <a:spcAft>
                <a:spcPts val="0"/>
              </a:spcAft>
              <a:defRPr/>
            </a:pPr>
            <a:r>
              <a:rPr sz="2000" spc="-140" dirty="0">
                <a:solidFill>
                  <a:srgbClr val="CCAE79"/>
                </a:solidFill>
                <a:latin typeface="Times New Roman"/>
                <a:ea typeface="+mn-ea"/>
                <a:cs typeface="Times New Roman"/>
              </a:rPr>
              <a:t>D</a:t>
            </a:r>
            <a:r>
              <a:rPr sz="2000" spc="-5" dirty="0">
                <a:solidFill>
                  <a:srgbClr val="CCAE79"/>
                </a:solidFill>
                <a:latin typeface="Times New Roman"/>
                <a:ea typeface="+mn-ea"/>
                <a:cs typeface="Times New Roman"/>
              </a:rPr>
              <a:t>i</a:t>
            </a:r>
            <a:r>
              <a:rPr sz="2000" spc="-130" dirty="0">
                <a:solidFill>
                  <a:srgbClr val="CCAE79"/>
                </a:solidFill>
                <a:latin typeface="Times New Roman"/>
                <a:ea typeface="+mn-ea"/>
                <a:cs typeface="Times New Roman"/>
              </a:rPr>
              <a:t>s</a:t>
            </a:r>
            <a:r>
              <a:rPr sz="2000" spc="70" dirty="0">
                <a:solidFill>
                  <a:srgbClr val="CCAE79"/>
                </a:solidFill>
                <a:latin typeface="Times New Roman"/>
                <a:ea typeface="+mn-ea"/>
                <a:cs typeface="Times New Roman"/>
              </a:rPr>
              <a:t>t</a:t>
            </a:r>
            <a:r>
              <a:rPr sz="2000" spc="-1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i</a:t>
            </a:r>
            <a:r>
              <a:rPr sz="2000" spc="-50" dirty="0">
                <a:solidFill>
                  <a:srgbClr val="CCAE79"/>
                </a:solidFill>
                <a:latin typeface="Times New Roman"/>
                <a:ea typeface="+mn-ea"/>
                <a:cs typeface="Times New Roman"/>
              </a:rPr>
              <a:t>b</a:t>
            </a:r>
            <a:r>
              <a:rPr sz="2000" spc="-45" dirty="0">
                <a:solidFill>
                  <a:srgbClr val="CCAE79"/>
                </a:solidFill>
                <a:latin typeface="Times New Roman"/>
                <a:ea typeface="+mn-ea"/>
                <a:cs typeface="Times New Roman"/>
              </a:rPr>
              <a:t>u</a:t>
            </a:r>
            <a:r>
              <a:rPr sz="2000" spc="60" dirty="0">
                <a:solidFill>
                  <a:srgbClr val="CCAE79"/>
                </a:solidFill>
                <a:latin typeface="Times New Roman"/>
                <a:ea typeface="+mn-ea"/>
                <a:cs typeface="Times New Roman"/>
              </a:rPr>
              <a:t>t</a:t>
            </a:r>
            <a:r>
              <a:rPr sz="2000" spc="20" dirty="0">
                <a:solidFill>
                  <a:srgbClr val="CCAE79"/>
                </a:solidFill>
                <a:latin typeface="Times New Roman"/>
                <a:ea typeface="+mn-ea"/>
                <a:cs typeface="Times New Roman"/>
              </a:rPr>
              <a:t>i</a:t>
            </a:r>
            <a:r>
              <a:rPr sz="2000" spc="-50" dirty="0">
                <a:solidFill>
                  <a:srgbClr val="CCAE79"/>
                </a:solidFill>
                <a:latin typeface="Times New Roman"/>
                <a:ea typeface="+mn-ea"/>
                <a:cs typeface="Times New Roman"/>
              </a:rPr>
              <a:t>o</a:t>
            </a:r>
            <a:r>
              <a:rPr sz="2000" spc="-40" dirty="0">
                <a:solidFill>
                  <a:srgbClr val="CCAE79"/>
                </a:solidFill>
                <a:latin typeface="Times New Roman"/>
                <a:ea typeface="+mn-ea"/>
                <a:cs typeface="Times New Roman"/>
              </a:rPr>
              <a:t>n</a:t>
            </a:r>
            <a:r>
              <a:rPr sz="2000" spc="-75"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o</a:t>
            </a:r>
            <a:r>
              <a:rPr sz="2000" spc="-5" dirty="0">
                <a:solidFill>
                  <a:srgbClr val="CCAE79"/>
                </a:solidFill>
                <a:latin typeface="Times New Roman"/>
                <a:ea typeface="+mn-ea"/>
                <a:cs typeface="Times New Roman"/>
              </a:rPr>
              <a:t>f</a:t>
            </a:r>
            <a:r>
              <a:rPr sz="2000" spc="-80" dirty="0">
                <a:solidFill>
                  <a:srgbClr val="CCAE79"/>
                </a:solidFill>
                <a:latin typeface="Times New Roman"/>
                <a:ea typeface="+mn-ea"/>
                <a:cs typeface="Times New Roman"/>
              </a:rPr>
              <a:t> </a:t>
            </a:r>
            <a:r>
              <a:rPr sz="2000" spc="-200" dirty="0">
                <a:solidFill>
                  <a:srgbClr val="CCAE79"/>
                </a:solidFill>
                <a:latin typeface="Times New Roman"/>
                <a:ea typeface="+mn-ea"/>
                <a:cs typeface="Times New Roman"/>
              </a:rPr>
              <a:t>P</a:t>
            </a:r>
            <a:r>
              <a:rPr sz="2000" spc="15" dirty="0">
                <a:solidFill>
                  <a:srgbClr val="CCAE79"/>
                </a:solidFill>
                <a:latin typeface="Times New Roman"/>
                <a:ea typeface="+mn-ea"/>
                <a:cs typeface="Times New Roman"/>
              </a:rPr>
              <a:t>r</a:t>
            </a:r>
            <a:r>
              <a:rPr sz="2000" spc="-60" dirty="0">
                <a:solidFill>
                  <a:srgbClr val="CCAE79"/>
                </a:solidFill>
                <a:latin typeface="Times New Roman"/>
                <a:ea typeface="+mn-ea"/>
                <a:cs typeface="Times New Roman"/>
              </a:rPr>
              <a:t>omo</a:t>
            </a:r>
            <a:r>
              <a:rPr sz="2000" spc="60" dirty="0">
                <a:solidFill>
                  <a:srgbClr val="CCAE79"/>
                </a:solidFill>
                <a:latin typeface="Times New Roman"/>
                <a:ea typeface="+mn-ea"/>
                <a:cs typeface="Times New Roman"/>
              </a:rPr>
              <a:t>t</a:t>
            </a:r>
            <a:r>
              <a:rPr sz="2000" spc="20" dirty="0">
                <a:solidFill>
                  <a:srgbClr val="CCAE79"/>
                </a:solidFill>
                <a:latin typeface="Times New Roman"/>
                <a:ea typeface="+mn-ea"/>
                <a:cs typeface="Times New Roman"/>
              </a:rPr>
              <a:t>i</a:t>
            </a:r>
            <a:r>
              <a:rPr sz="2000" spc="-50" dirty="0">
                <a:solidFill>
                  <a:srgbClr val="CCAE79"/>
                </a:solidFill>
                <a:latin typeface="Times New Roman"/>
                <a:ea typeface="+mn-ea"/>
                <a:cs typeface="Times New Roman"/>
              </a:rPr>
              <a:t>o</a:t>
            </a:r>
            <a:r>
              <a:rPr sz="2000" spc="-45" dirty="0">
                <a:solidFill>
                  <a:srgbClr val="CCAE79"/>
                </a:solidFill>
                <a:latin typeface="Times New Roman"/>
                <a:ea typeface="+mn-ea"/>
                <a:cs typeface="Times New Roman"/>
              </a:rPr>
              <a:t>n</a:t>
            </a:r>
            <a:r>
              <a:rPr sz="2000" spc="-10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r>
              <a:rPr sz="2000" spc="-45" dirty="0">
                <a:solidFill>
                  <a:srgbClr val="CCAE79"/>
                </a:solidFill>
                <a:latin typeface="Times New Roman"/>
                <a:ea typeface="+mn-ea"/>
                <a:cs typeface="Times New Roman"/>
              </a:rPr>
              <a:t> </a:t>
            </a:r>
            <a:r>
              <a:rPr sz="2000" spc="-70" dirty="0">
                <a:solidFill>
                  <a:srgbClr val="CCAE79"/>
                </a:solidFill>
                <a:latin typeface="Times New Roman"/>
                <a:ea typeface="+mn-ea"/>
                <a:cs typeface="Times New Roman"/>
              </a:rPr>
              <a:t>m</a:t>
            </a:r>
            <a:r>
              <a:rPr sz="2000" spc="-95" dirty="0">
                <a:solidFill>
                  <a:srgbClr val="CCAE79"/>
                </a:solidFill>
                <a:latin typeface="Times New Roman"/>
                <a:ea typeface="+mn-ea"/>
                <a:cs typeface="Times New Roman"/>
              </a:rPr>
              <a:t>a</a:t>
            </a:r>
            <a:r>
              <a:rPr sz="2000" spc="70" dirty="0">
                <a:solidFill>
                  <a:srgbClr val="CCAE79"/>
                </a:solidFill>
                <a:latin typeface="Times New Roman"/>
                <a:ea typeface="+mn-ea"/>
                <a:cs typeface="Times New Roman"/>
              </a:rPr>
              <a:t>t</a:t>
            </a:r>
            <a:r>
              <a:rPr sz="2000" spc="-90" dirty="0">
                <a:solidFill>
                  <a:srgbClr val="CCAE79"/>
                </a:solidFill>
                <a:latin typeface="Times New Roman"/>
                <a:ea typeface="+mn-ea"/>
                <a:cs typeface="Times New Roman"/>
              </a:rPr>
              <a:t>e</a:t>
            </a:r>
            <a:r>
              <a:rPr sz="2000" spc="-10" dirty="0">
                <a:solidFill>
                  <a:srgbClr val="CCAE79"/>
                </a:solidFill>
                <a:latin typeface="Times New Roman"/>
                <a:ea typeface="+mn-ea"/>
                <a:cs typeface="Times New Roman"/>
              </a:rPr>
              <a:t>r</a:t>
            </a:r>
            <a:r>
              <a:rPr sz="2000" spc="5" dirty="0">
                <a:solidFill>
                  <a:srgbClr val="CCAE79"/>
                </a:solidFill>
                <a:latin typeface="Times New Roman"/>
                <a:ea typeface="+mn-ea"/>
                <a:cs typeface="Times New Roman"/>
              </a:rPr>
              <a:t>i</a:t>
            </a:r>
            <a:r>
              <a:rPr sz="2000" spc="-10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r>
              <a:rPr sz="2000" spc="-55"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at</a:t>
            </a:r>
            <a:r>
              <a:rPr sz="2000" spc="-80" dirty="0">
                <a:solidFill>
                  <a:srgbClr val="CCAE79"/>
                </a:solidFill>
                <a:latin typeface="Times New Roman"/>
                <a:ea typeface="+mn-ea"/>
                <a:cs typeface="Times New Roman"/>
              </a:rPr>
              <a:t> </a:t>
            </a:r>
            <a:r>
              <a:rPr sz="2000" spc="-130" dirty="0">
                <a:solidFill>
                  <a:srgbClr val="CCAE79"/>
                </a:solidFill>
                <a:latin typeface="Times New Roman"/>
                <a:ea typeface="+mn-ea"/>
                <a:cs typeface="Times New Roman"/>
              </a:rPr>
              <a:t>D</a:t>
            </a:r>
            <a:r>
              <a:rPr sz="2000" spc="-95" dirty="0">
                <a:solidFill>
                  <a:srgbClr val="CCAE79"/>
                </a:solidFill>
                <a:latin typeface="Times New Roman"/>
                <a:ea typeface="+mn-ea"/>
                <a:cs typeface="Times New Roman"/>
              </a:rPr>
              <a:t>anc</a:t>
            </a:r>
            <a:r>
              <a:rPr sz="2000" spc="-90" dirty="0">
                <a:solidFill>
                  <a:srgbClr val="CCAE79"/>
                </a:solidFill>
                <a:latin typeface="Times New Roman"/>
                <a:ea typeface="+mn-ea"/>
                <a:cs typeface="Times New Roman"/>
              </a:rPr>
              <a:t>e</a:t>
            </a:r>
            <a:r>
              <a:rPr sz="2000" spc="-55" dirty="0">
                <a:solidFill>
                  <a:srgbClr val="CCAE79"/>
                </a:solidFill>
                <a:latin typeface="Times New Roman"/>
                <a:ea typeface="+mn-ea"/>
                <a:cs typeface="Times New Roman"/>
              </a:rPr>
              <a:t> </a:t>
            </a:r>
            <a:r>
              <a:rPr sz="2000" spc="-195" dirty="0">
                <a:solidFill>
                  <a:srgbClr val="CCAE79"/>
                </a:solidFill>
                <a:latin typeface="Times New Roman"/>
                <a:ea typeface="+mn-ea"/>
                <a:cs typeface="Times New Roman"/>
              </a:rPr>
              <a:t>F</a:t>
            </a:r>
            <a:r>
              <a:rPr sz="2000" spc="-90" dirty="0">
                <a:solidFill>
                  <a:srgbClr val="CCAE79"/>
                </a:solidFill>
                <a:latin typeface="Times New Roman"/>
                <a:ea typeface="+mn-ea"/>
                <a:cs typeface="Times New Roman"/>
              </a:rPr>
              <a:t>e</a:t>
            </a:r>
            <a:r>
              <a:rPr sz="2000" spc="-114"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60" dirty="0">
                <a:solidFill>
                  <a:srgbClr val="CCAE79"/>
                </a:solidFill>
                <a:latin typeface="Times New Roman"/>
                <a:ea typeface="+mn-ea"/>
                <a:cs typeface="Times New Roman"/>
              </a:rPr>
              <a:t>v</a:t>
            </a:r>
            <a:r>
              <a:rPr sz="2000" spc="-10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endParaRPr sz="2000" dirty="0">
              <a:solidFill>
                <a:srgbClr val="CCAE79"/>
              </a:solidFill>
              <a:latin typeface="Times New Roman"/>
              <a:ea typeface="+mn-ea"/>
              <a:cs typeface="Times New Roman"/>
            </a:endParaRPr>
          </a:p>
          <a:p>
            <a:pPr fontAlgn="auto">
              <a:lnSpc>
                <a:spcPts val="1400"/>
              </a:lnSpc>
              <a:spcBef>
                <a:spcPts val="36"/>
              </a:spcBef>
              <a:spcAft>
                <a:spcPts val="0"/>
              </a:spcAft>
              <a:defRPr/>
            </a:pPr>
            <a:endParaRPr sz="2000" dirty="0">
              <a:solidFill>
                <a:srgbClr val="CCAE79"/>
              </a:solidFill>
              <a:latin typeface="Times New Roman"/>
              <a:ea typeface="+mn-ea"/>
              <a:cs typeface="Times New Roman"/>
            </a:endParaRPr>
          </a:p>
          <a:p>
            <a:pPr marL="12700" fontAlgn="auto">
              <a:spcBef>
                <a:spcPts val="0"/>
              </a:spcBef>
              <a:spcAft>
                <a:spcPts val="0"/>
              </a:spcAft>
              <a:defRPr/>
            </a:pPr>
            <a:r>
              <a:rPr sz="2000" spc="-5" dirty="0">
                <a:solidFill>
                  <a:srgbClr val="CCAE79"/>
                </a:solidFill>
                <a:latin typeface="Times New Roman"/>
                <a:ea typeface="+mn-ea"/>
                <a:cs typeface="Times New Roman"/>
              </a:rPr>
              <a:t>I</a:t>
            </a:r>
            <a:r>
              <a:rPr sz="2000" spc="-15" dirty="0">
                <a:solidFill>
                  <a:srgbClr val="CCAE79"/>
                </a:solidFill>
                <a:latin typeface="Times New Roman"/>
                <a:ea typeface="+mn-ea"/>
                <a:cs typeface="Times New Roman"/>
              </a:rPr>
              <a:t>n</a:t>
            </a:r>
            <a:r>
              <a:rPr sz="2000" spc="-5" dirty="0">
                <a:solidFill>
                  <a:srgbClr val="CCAE79"/>
                </a:solidFill>
                <a:latin typeface="Times New Roman"/>
                <a:ea typeface="+mn-ea"/>
                <a:cs typeface="Times New Roman"/>
              </a:rPr>
              <a:t>v</a:t>
            </a:r>
            <a:r>
              <a:rPr sz="2000" spc="-15" dirty="0">
                <a:solidFill>
                  <a:srgbClr val="CCAE79"/>
                </a:solidFill>
                <a:latin typeface="Times New Roman"/>
                <a:ea typeface="+mn-ea"/>
                <a:cs typeface="Times New Roman"/>
              </a:rPr>
              <a:t>i</a:t>
            </a:r>
            <a:r>
              <a:rPr sz="2000" spc="-5" dirty="0">
                <a:solidFill>
                  <a:srgbClr val="CCAE79"/>
                </a:solidFill>
                <a:latin typeface="Times New Roman"/>
                <a:ea typeface="+mn-ea"/>
                <a:cs typeface="Times New Roman"/>
              </a:rPr>
              <a:t>t</a:t>
            </a:r>
            <a:r>
              <a:rPr sz="2000" spc="-1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t</a:t>
            </a:r>
            <a:r>
              <a:rPr sz="2000" spc="-15" dirty="0">
                <a:solidFill>
                  <a:srgbClr val="CCAE79"/>
                </a:solidFill>
                <a:latin typeface="Times New Roman"/>
                <a:ea typeface="+mn-ea"/>
                <a:cs typeface="Times New Roman"/>
              </a:rPr>
              <a:t>io</a:t>
            </a:r>
            <a:r>
              <a:rPr sz="2000" spc="-10" dirty="0">
                <a:solidFill>
                  <a:srgbClr val="CCAE79"/>
                </a:solidFill>
                <a:latin typeface="Times New Roman"/>
                <a:ea typeface="+mn-ea"/>
                <a:cs typeface="Times New Roman"/>
              </a:rPr>
              <a:t>n</a:t>
            </a:r>
            <a:r>
              <a:rPr sz="2000" spc="-40" dirty="0">
                <a:solidFill>
                  <a:srgbClr val="CCAE79"/>
                </a:solidFill>
                <a:latin typeface="Times New Roman"/>
                <a:ea typeface="+mn-ea"/>
                <a:cs typeface="Times New Roman"/>
              </a:rPr>
              <a:t> </a:t>
            </a:r>
            <a:r>
              <a:rPr sz="2000" spc="-15" dirty="0">
                <a:solidFill>
                  <a:srgbClr val="CCAE79"/>
                </a:solidFill>
                <a:latin typeface="Times New Roman"/>
                <a:ea typeface="+mn-ea"/>
                <a:cs typeface="Times New Roman"/>
              </a:rPr>
              <a:t>&amp;</a:t>
            </a:r>
            <a:r>
              <a:rPr sz="2000" spc="-25" dirty="0">
                <a:solidFill>
                  <a:srgbClr val="CCAE79"/>
                </a:solidFill>
                <a:latin typeface="Times New Roman"/>
                <a:ea typeface="+mn-ea"/>
                <a:cs typeface="Times New Roman"/>
              </a:rPr>
              <a:t> </a:t>
            </a:r>
            <a:r>
              <a:rPr sz="2000" spc="100" dirty="0">
                <a:solidFill>
                  <a:srgbClr val="CCAE79"/>
                </a:solidFill>
                <a:latin typeface="Times New Roman"/>
                <a:ea typeface="+mn-ea"/>
                <a:cs typeface="Times New Roman"/>
              </a:rPr>
              <a:t>t</a:t>
            </a:r>
            <a:r>
              <a:rPr sz="2000" spc="20" dirty="0">
                <a:solidFill>
                  <a:srgbClr val="CCAE79"/>
                </a:solidFill>
                <a:latin typeface="Times New Roman"/>
                <a:ea typeface="+mn-ea"/>
                <a:cs typeface="Times New Roman"/>
              </a:rPr>
              <a:t>i</a:t>
            </a:r>
            <a:r>
              <a:rPr sz="2000" spc="-140" dirty="0">
                <a:solidFill>
                  <a:srgbClr val="CCAE79"/>
                </a:solidFill>
                <a:latin typeface="Times New Roman"/>
                <a:ea typeface="+mn-ea"/>
                <a:cs typeface="Times New Roman"/>
              </a:rPr>
              <a:t>c</a:t>
            </a:r>
            <a:r>
              <a:rPr sz="2000" spc="-50" dirty="0">
                <a:solidFill>
                  <a:srgbClr val="CCAE79"/>
                </a:solidFill>
                <a:latin typeface="Times New Roman"/>
                <a:ea typeface="+mn-ea"/>
                <a:cs typeface="Times New Roman"/>
              </a:rPr>
              <a:t>k</a:t>
            </a:r>
            <a:r>
              <a:rPr sz="2000" spc="-95" dirty="0">
                <a:solidFill>
                  <a:srgbClr val="CCAE79"/>
                </a:solidFill>
                <a:latin typeface="Times New Roman"/>
                <a:ea typeface="+mn-ea"/>
                <a:cs typeface="Times New Roman"/>
              </a:rPr>
              <a:t>e</a:t>
            </a:r>
            <a:r>
              <a:rPr sz="2000" spc="100" dirty="0">
                <a:solidFill>
                  <a:srgbClr val="CCAE79"/>
                </a:solidFill>
                <a:latin typeface="Times New Roman"/>
                <a:ea typeface="+mn-ea"/>
                <a:cs typeface="Times New Roman"/>
              </a:rPr>
              <a:t>t</a:t>
            </a:r>
            <a:r>
              <a:rPr sz="2000" spc="-160" dirty="0">
                <a:solidFill>
                  <a:srgbClr val="CCAE79"/>
                </a:solidFill>
                <a:latin typeface="Times New Roman"/>
                <a:ea typeface="+mn-ea"/>
                <a:cs typeface="Times New Roman"/>
              </a:rPr>
              <a:t>s</a:t>
            </a:r>
            <a:endParaRPr sz="2000" dirty="0">
              <a:solidFill>
                <a:srgbClr val="CCAE79"/>
              </a:solidFill>
              <a:latin typeface="Times New Roman"/>
              <a:ea typeface="+mn-ea"/>
              <a:cs typeface="Times New Roman"/>
            </a:endParaRPr>
          </a:p>
          <a:p>
            <a:pPr marL="12700" fontAlgn="auto">
              <a:spcBef>
                <a:spcPts val="85"/>
              </a:spcBef>
              <a:spcAft>
                <a:spcPts val="0"/>
              </a:spcAft>
              <a:defRPr/>
            </a:pPr>
            <a:r>
              <a:rPr sz="2000" spc="-140" dirty="0">
                <a:solidFill>
                  <a:srgbClr val="CCAE79"/>
                </a:solidFill>
                <a:latin typeface="Times New Roman"/>
                <a:ea typeface="+mn-ea"/>
                <a:cs typeface="Times New Roman"/>
              </a:rPr>
              <a:t>O</a:t>
            </a:r>
            <a:r>
              <a:rPr sz="2000" spc="-100" dirty="0">
                <a:solidFill>
                  <a:srgbClr val="CCAE79"/>
                </a:solidFill>
                <a:latin typeface="Times New Roman"/>
                <a:ea typeface="+mn-ea"/>
                <a:cs typeface="Times New Roman"/>
              </a:rPr>
              <a:t>pen</a:t>
            </a:r>
            <a:r>
              <a:rPr sz="2000" spc="-55" dirty="0">
                <a:solidFill>
                  <a:srgbClr val="CCAE79"/>
                </a:solidFill>
                <a:latin typeface="Times New Roman"/>
                <a:ea typeface="+mn-ea"/>
                <a:cs typeface="Times New Roman"/>
              </a:rPr>
              <a:t>i</a:t>
            </a:r>
            <a:r>
              <a:rPr sz="2000" spc="-100" dirty="0">
                <a:solidFill>
                  <a:srgbClr val="CCAE79"/>
                </a:solidFill>
                <a:latin typeface="Times New Roman"/>
                <a:ea typeface="+mn-ea"/>
                <a:cs typeface="Times New Roman"/>
              </a:rPr>
              <a:t>n</a:t>
            </a:r>
            <a:r>
              <a:rPr sz="2000" spc="-90" dirty="0">
                <a:solidFill>
                  <a:srgbClr val="CCAE79"/>
                </a:solidFill>
                <a:latin typeface="Times New Roman"/>
                <a:ea typeface="+mn-ea"/>
                <a:cs typeface="Times New Roman"/>
              </a:rPr>
              <a:t>g</a:t>
            </a:r>
            <a:r>
              <a:rPr sz="2000" spc="90" dirty="0">
                <a:solidFill>
                  <a:srgbClr val="CCAE79"/>
                </a:solidFill>
                <a:latin typeface="Times New Roman"/>
                <a:ea typeface="+mn-ea"/>
                <a:cs typeface="Times New Roman"/>
              </a:rPr>
              <a:t> </a:t>
            </a:r>
            <a:r>
              <a:rPr sz="2000" spc="-90" dirty="0">
                <a:solidFill>
                  <a:srgbClr val="CCAE79"/>
                </a:solidFill>
                <a:latin typeface="Times New Roman"/>
                <a:ea typeface="+mn-ea"/>
                <a:cs typeface="Times New Roman"/>
              </a:rPr>
              <a:t>and</a:t>
            </a:r>
            <a:r>
              <a:rPr sz="2000" spc="5" dirty="0">
                <a:solidFill>
                  <a:srgbClr val="CCAE79"/>
                </a:solidFill>
                <a:latin typeface="Times New Roman"/>
                <a:ea typeface="+mn-ea"/>
                <a:cs typeface="Times New Roman"/>
              </a:rPr>
              <a:t> </a:t>
            </a:r>
            <a:r>
              <a:rPr sz="2000" spc="-110" dirty="0">
                <a:solidFill>
                  <a:srgbClr val="CCAE79"/>
                </a:solidFill>
                <a:latin typeface="Times New Roman"/>
                <a:ea typeface="+mn-ea"/>
                <a:cs typeface="Times New Roman"/>
              </a:rPr>
              <a:t>C</a:t>
            </a:r>
            <a:r>
              <a:rPr sz="2000" spc="-55" dirty="0">
                <a:solidFill>
                  <a:srgbClr val="CCAE79"/>
                </a:solidFill>
                <a:latin typeface="Times New Roman"/>
                <a:ea typeface="+mn-ea"/>
                <a:cs typeface="Times New Roman"/>
              </a:rPr>
              <a:t>l</a:t>
            </a:r>
            <a:r>
              <a:rPr sz="2000" spc="-100" dirty="0">
                <a:solidFill>
                  <a:srgbClr val="CCAE79"/>
                </a:solidFill>
                <a:latin typeface="Times New Roman"/>
                <a:ea typeface="+mn-ea"/>
                <a:cs typeface="Times New Roman"/>
              </a:rPr>
              <a:t>o</a:t>
            </a:r>
            <a:r>
              <a:rPr sz="2000" spc="-80" dirty="0">
                <a:solidFill>
                  <a:srgbClr val="CCAE79"/>
                </a:solidFill>
                <a:latin typeface="Times New Roman"/>
                <a:ea typeface="+mn-ea"/>
                <a:cs typeface="Times New Roman"/>
              </a:rPr>
              <a:t>s</a:t>
            </a:r>
            <a:r>
              <a:rPr sz="2000" spc="-30" dirty="0">
                <a:solidFill>
                  <a:srgbClr val="CCAE79"/>
                </a:solidFill>
                <a:latin typeface="Times New Roman"/>
                <a:ea typeface="+mn-ea"/>
                <a:cs typeface="Times New Roman"/>
              </a:rPr>
              <a:t>i</a:t>
            </a:r>
            <a:r>
              <a:rPr sz="2000" spc="-100" dirty="0">
                <a:solidFill>
                  <a:srgbClr val="CCAE79"/>
                </a:solidFill>
                <a:latin typeface="Times New Roman"/>
                <a:ea typeface="+mn-ea"/>
                <a:cs typeface="Times New Roman"/>
              </a:rPr>
              <a:t>n</a:t>
            </a:r>
            <a:r>
              <a:rPr sz="2000" spc="-90" dirty="0">
                <a:solidFill>
                  <a:srgbClr val="CCAE79"/>
                </a:solidFill>
                <a:latin typeface="Times New Roman"/>
                <a:ea typeface="+mn-ea"/>
                <a:cs typeface="Times New Roman"/>
              </a:rPr>
              <a:t>g</a:t>
            </a:r>
            <a:r>
              <a:rPr sz="2000" spc="-95" dirty="0">
                <a:solidFill>
                  <a:srgbClr val="CCAE79"/>
                </a:solidFill>
                <a:latin typeface="Times New Roman"/>
                <a:ea typeface="+mn-ea"/>
                <a:cs typeface="Times New Roman"/>
              </a:rPr>
              <a:t> </a:t>
            </a:r>
            <a:r>
              <a:rPr sz="2000" spc="-225" dirty="0">
                <a:solidFill>
                  <a:srgbClr val="CCAE79"/>
                </a:solidFill>
                <a:latin typeface="Times New Roman"/>
                <a:ea typeface="+mn-ea"/>
                <a:cs typeface="Times New Roman"/>
              </a:rPr>
              <a:t>R</a:t>
            </a:r>
            <a:r>
              <a:rPr sz="2000" spc="-75" dirty="0">
                <a:solidFill>
                  <a:srgbClr val="CCAE79"/>
                </a:solidFill>
                <a:latin typeface="Times New Roman"/>
                <a:ea typeface="+mn-ea"/>
                <a:cs typeface="Times New Roman"/>
              </a:rPr>
              <a:t>e</a:t>
            </a:r>
            <a:r>
              <a:rPr sz="2000" spc="-105" dirty="0">
                <a:solidFill>
                  <a:srgbClr val="CCAE79"/>
                </a:solidFill>
                <a:latin typeface="Times New Roman"/>
                <a:ea typeface="+mn-ea"/>
                <a:cs typeface="Times New Roman"/>
              </a:rPr>
              <a:t>c</a:t>
            </a:r>
            <a:r>
              <a:rPr sz="2000" spc="-90" dirty="0">
                <a:solidFill>
                  <a:srgbClr val="CCAE79"/>
                </a:solidFill>
                <a:latin typeface="Times New Roman"/>
                <a:ea typeface="+mn-ea"/>
                <a:cs typeface="Times New Roman"/>
              </a:rPr>
              <a:t>e</a:t>
            </a:r>
            <a:r>
              <a:rPr sz="2000" spc="-50" dirty="0">
                <a:solidFill>
                  <a:srgbClr val="CCAE79"/>
                </a:solidFill>
                <a:latin typeface="Times New Roman"/>
                <a:ea typeface="+mn-ea"/>
                <a:cs typeface="Times New Roman"/>
              </a:rPr>
              <a:t>p</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35" dirty="0">
                <a:solidFill>
                  <a:srgbClr val="CCAE79"/>
                </a:solidFill>
                <a:latin typeface="Times New Roman"/>
                <a:ea typeface="+mn-ea"/>
                <a:cs typeface="Times New Roman"/>
              </a:rPr>
              <a:t>o</a:t>
            </a:r>
            <a:r>
              <a:rPr sz="2000" spc="-50" dirty="0">
                <a:solidFill>
                  <a:srgbClr val="CCAE79"/>
                </a:solidFill>
                <a:latin typeface="Times New Roman"/>
                <a:ea typeface="+mn-ea"/>
                <a:cs typeface="Times New Roman"/>
              </a:rPr>
              <a:t>n</a:t>
            </a:r>
            <a:r>
              <a:rPr sz="2000" spc="-135"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 </a:t>
            </a:r>
            <a:r>
              <a:rPr sz="2000" spc="-70" dirty="0">
                <a:solidFill>
                  <a:srgbClr val="CCAE79"/>
                </a:solidFill>
                <a:latin typeface="Times New Roman"/>
                <a:ea typeface="+mn-ea"/>
                <a:cs typeface="Times New Roman"/>
              </a:rPr>
              <a:t>an</a:t>
            </a:r>
            <a:r>
              <a:rPr sz="2000" spc="-55" dirty="0">
                <a:solidFill>
                  <a:srgbClr val="CCAE79"/>
                </a:solidFill>
                <a:latin typeface="Times New Roman"/>
                <a:ea typeface="+mn-ea"/>
                <a:cs typeface="Times New Roman"/>
              </a:rPr>
              <a:t>d</a:t>
            </a:r>
            <a:r>
              <a:rPr sz="2000" spc="-75" dirty="0">
                <a:solidFill>
                  <a:srgbClr val="CCAE79"/>
                </a:solidFill>
                <a:latin typeface="Times New Roman"/>
                <a:ea typeface="+mn-ea"/>
                <a:cs typeface="Times New Roman"/>
              </a:rPr>
              <a:t> </a:t>
            </a:r>
            <a:r>
              <a:rPr sz="2000" spc="-50" dirty="0">
                <a:solidFill>
                  <a:srgbClr val="CCAE79"/>
                </a:solidFill>
                <a:latin typeface="Times New Roman"/>
                <a:ea typeface="+mn-ea"/>
                <a:cs typeface="Times New Roman"/>
              </a:rPr>
              <a:t>a</a:t>
            </a:r>
            <a:r>
              <a:rPr sz="2000" spc="-45" dirty="0">
                <a:solidFill>
                  <a:srgbClr val="CCAE79"/>
                </a:solidFill>
                <a:latin typeface="Times New Roman"/>
                <a:ea typeface="+mn-ea"/>
                <a:cs typeface="Times New Roman"/>
              </a:rPr>
              <a:t>l</a:t>
            </a:r>
            <a:r>
              <a:rPr sz="2000" spc="-25" dirty="0">
                <a:solidFill>
                  <a:srgbClr val="CCAE79"/>
                </a:solidFill>
                <a:latin typeface="Times New Roman"/>
                <a:ea typeface="+mn-ea"/>
                <a:cs typeface="Times New Roman"/>
              </a:rPr>
              <a:t>l</a:t>
            </a:r>
            <a:r>
              <a:rPr sz="2000" spc="-30" dirty="0">
                <a:solidFill>
                  <a:srgbClr val="CCAE79"/>
                </a:solidFill>
                <a:latin typeface="Times New Roman"/>
                <a:ea typeface="+mn-ea"/>
                <a:cs typeface="Times New Roman"/>
              </a:rPr>
              <a:t> </a:t>
            </a:r>
            <a:r>
              <a:rPr sz="2000" spc="-70" dirty="0">
                <a:solidFill>
                  <a:srgbClr val="CCAE79"/>
                </a:solidFill>
                <a:latin typeface="Times New Roman"/>
                <a:ea typeface="+mn-ea"/>
                <a:cs typeface="Times New Roman"/>
              </a:rPr>
              <a:t>dan</a:t>
            </a:r>
            <a:r>
              <a:rPr sz="2000" spc="-55" dirty="0">
                <a:solidFill>
                  <a:srgbClr val="CCAE79"/>
                </a:solidFill>
                <a:latin typeface="Times New Roman"/>
                <a:ea typeface="+mn-ea"/>
                <a:cs typeface="Times New Roman"/>
              </a:rPr>
              <a:t>ce</a:t>
            </a:r>
            <a:r>
              <a:rPr sz="2000" spc="-120" dirty="0">
                <a:solidFill>
                  <a:srgbClr val="CCAE79"/>
                </a:solidFill>
                <a:latin typeface="Times New Roman"/>
                <a:ea typeface="+mn-ea"/>
                <a:cs typeface="Times New Roman"/>
              </a:rPr>
              <a:t> </a:t>
            </a:r>
            <a:r>
              <a:rPr sz="2000" spc="-90" dirty="0">
                <a:solidFill>
                  <a:srgbClr val="CCAE79"/>
                </a:solidFill>
                <a:latin typeface="Times New Roman"/>
                <a:ea typeface="+mn-ea"/>
                <a:cs typeface="Times New Roman"/>
              </a:rPr>
              <a:t>e</a:t>
            </a:r>
            <a:r>
              <a:rPr sz="2000" spc="-60" dirty="0">
                <a:solidFill>
                  <a:srgbClr val="CCAE79"/>
                </a:solidFill>
                <a:latin typeface="Times New Roman"/>
                <a:ea typeface="+mn-ea"/>
                <a:cs typeface="Times New Roman"/>
              </a:rPr>
              <a:t>ve</a:t>
            </a:r>
            <a:r>
              <a:rPr sz="2000" spc="-50"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135" dirty="0">
                <a:solidFill>
                  <a:srgbClr val="CCAE79"/>
                </a:solidFill>
                <a:latin typeface="Times New Roman"/>
                <a:ea typeface="+mn-ea"/>
                <a:cs typeface="Times New Roman"/>
              </a:rPr>
              <a:t>s</a:t>
            </a:r>
            <a:endParaRPr sz="2000" dirty="0">
              <a:solidFill>
                <a:srgbClr val="CCAE79"/>
              </a:solidFill>
              <a:latin typeface="Times New Roman"/>
              <a:ea typeface="+mn-ea"/>
              <a:cs typeface="Times New Roman"/>
            </a:endParaRPr>
          </a:p>
          <a:p>
            <a:pPr fontAlgn="auto">
              <a:lnSpc>
                <a:spcPts val="1400"/>
              </a:lnSpc>
              <a:spcBef>
                <a:spcPts val="99"/>
              </a:spcBef>
              <a:spcAft>
                <a:spcPts val="0"/>
              </a:spcAft>
              <a:defRPr/>
            </a:pPr>
            <a:endParaRPr sz="2000" dirty="0">
              <a:solidFill>
                <a:srgbClr val="CCAE79"/>
              </a:solidFill>
              <a:latin typeface="Times New Roman"/>
              <a:ea typeface="+mn-ea"/>
              <a:cs typeface="Times New Roman"/>
            </a:endParaRPr>
          </a:p>
          <a:p>
            <a:pPr marL="12700" fontAlgn="auto">
              <a:spcBef>
                <a:spcPts val="0"/>
              </a:spcBef>
              <a:spcAft>
                <a:spcPts val="0"/>
              </a:spcAft>
              <a:defRPr/>
            </a:pPr>
            <a:r>
              <a:rPr sz="2000" spc="-110" dirty="0">
                <a:solidFill>
                  <a:srgbClr val="CCAE79"/>
                </a:solidFill>
                <a:latin typeface="Times New Roman"/>
                <a:ea typeface="+mn-ea"/>
                <a:cs typeface="Times New Roman"/>
              </a:rPr>
              <a:t>1</a:t>
            </a:r>
            <a:r>
              <a:rPr sz="2000" spc="-100" dirty="0">
                <a:solidFill>
                  <a:srgbClr val="CCAE79"/>
                </a:solidFill>
                <a:latin typeface="Times New Roman"/>
                <a:ea typeface="+mn-ea"/>
                <a:cs typeface="Times New Roman"/>
              </a:rPr>
              <a:t>0</a:t>
            </a:r>
            <a:r>
              <a:rPr sz="2000" spc="-15" dirty="0">
                <a:solidFill>
                  <a:srgbClr val="CCAE79"/>
                </a:solidFill>
                <a:latin typeface="Times New Roman"/>
                <a:ea typeface="+mn-ea"/>
                <a:cs typeface="Times New Roman"/>
              </a:rPr>
              <a:t> </a:t>
            </a:r>
            <a:r>
              <a:rPr sz="2000" spc="-135" dirty="0">
                <a:solidFill>
                  <a:srgbClr val="CCAE79"/>
                </a:solidFill>
                <a:latin typeface="Times New Roman"/>
                <a:ea typeface="+mn-ea"/>
                <a:cs typeface="Times New Roman"/>
              </a:rPr>
              <a:t>V</a:t>
            </a:r>
            <a:r>
              <a:rPr sz="2000" spc="-35" dirty="0">
                <a:solidFill>
                  <a:srgbClr val="CCAE79"/>
                </a:solidFill>
                <a:latin typeface="Times New Roman"/>
                <a:ea typeface="+mn-ea"/>
                <a:cs typeface="Times New Roman"/>
              </a:rPr>
              <a:t>I</a:t>
            </a:r>
            <a:r>
              <a:rPr sz="2000" spc="-120" dirty="0">
                <a:solidFill>
                  <a:srgbClr val="CCAE79"/>
                </a:solidFill>
                <a:latin typeface="Times New Roman"/>
                <a:ea typeface="+mn-ea"/>
                <a:cs typeface="Times New Roman"/>
              </a:rPr>
              <a:t>P</a:t>
            </a:r>
            <a:r>
              <a:rPr sz="2000" spc="-130" dirty="0">
                <a:solidFill>
                  <a:srgbClr val="CCAE79"/>
                </a:solidFill>
                <a:latin typeface="Times New Roman"/>
                <a:ea typeface="+mn-ea"/>
                <a:cs typeface="Times New Roman"/>
              </a:rPr>
              <a:t> </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105" dirty="0">
                <a:solidFill>
                  <a:srgbClr val="CCAE79"/>
                </a:solidFill>
                <a:latin typeface="Times New Roman"/>
                <a:ea typeface="+mn-ea"/>
                <a:cs typeface="Times New Roman"/>
              </a:rPr>
              <a:t>c</a:t>
            </a:r>
            <a:r>
              <a:rPr sz="2000" spc="-70" dirty="0">
                <a:solidFill>
                  <a:srgbClr val="CCAE79"/>
                </a:solidFill>
                <a:latin typeface="Times New Roman"/>
                <a:ea typeface="+mn-ea"/>
                <a:cs typeface="Times New Roman"/>
              </a:rPr>
              <a:t>ke</a:t>
            </a:r>
            <a:r>
              <a:rPr sz="2000" spc="60" dirty="0">
                <a:solidFill>
                  <a:srgbClr val="CCAE79"/>
                </a:solidFill>
                <a:latin typeface="Times New Roman"/>
                <a:ea typeface="+mn-ea"/>
                <a:cs typeface="Times New Roman"/>
              </a:rPr>
              <a:t>t</a:t>
            </a:r>
            <a:r>
              <a:rPr sz="2000" spc="-135"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 </a:t>
            </a:r>
            <a:r>
              <a:rPr sz="2000" dirty="0">
                <a:solidFill>
                  <a:srgbClr val="CCAE79"/>
                </a:solidFill>
                <a:latin typeface="Times New Roman"/>
                <a:ea typeface="+mn-ea"/>
                <a:cs typeface="Times New Roman"/>
              </a:rPr>
              <a:t>f</a:t>
            </a:r>
            <a:r>
              <a:rPr sz="2000" spc="15" dirty="0">
                <a:solidFill>
                  <a:srgbClr val="CCAE79"/>
                </a:solidFill>
                <a:latin typeface="Times New Roman"/>
                <a:ea typeface="+mn-ea"/>
                <a:cs typeface="Times New Roman"/>
              </a:rPr>
              <a:t>o</a:t>
            </a:r>
            <a:r>
              <a:rPr sz="2000" dirty="0">
                <a:solidFill>
                  <a:srgbClr val="CCAE79"/>
                </a:solidFill>
                <a:latin typeface="Times New Roman"/>
                <a:ea typeface="+mn-ea"/>
                <a:cs typeface="Times New Roman"/>
              </a:rPr>
              <a:t>r</a:t>
            </a:r>
            <a:r>
              <a:rPr sz="2000" spc="-90" dirty="0">
                <a:solidFill>
                  <a:srgbClr val="CCAE79"/>
                </a:solidFill>
                <a:latin typeface="Times New Roman"/>
                <a:ea typeface="+mn-ea"/>
                <a:cs typeface="Times New Roman"/>
              </a:rPr>
              <a:t> </a:t>
            </a:r>
            <a:r>
              <a:rPr sz="2000" spc="-135" dirty="0">
                <a:solidFill>
                  <a:srgbClr val="CCAE79"/>
                </a:solidFill>
                <a:latin typeface="Times New Roman"/>
                <a:ea typeface="+mn-ea"/>
                <a:cs typeface="Times New Roman"/>
              </a:rPr>
              <a:t>E</a:t>
            </a:r>
            <a:r>
              <a:rPr sz="2000" spc="-85" dirty="0">
                <a:solidFill>
                  <a:srgbClr val="CCAE79"/>
                </a:solidFill>
                <a:latin typeface="Times New Roman"/>
                <a:ea typeface="+mn-ea"/>
                <a:cs typeface="Times New Roman"/>
              </a:rPr>
              <a:t>ven</a:t>
            </a:r>
            <a:r>
              <a:rPr sz="2000" spc="-55" dirty="0">
                <a:solidFill>
                  <a:srgbClr val="CCAE79"/>
                </a:solidFill>
                <a:latin typeface="Times New Roman"/>
                <a:ea typeface="+mn-ea"/>
                <a:cs typeface="Times New Roman"/>
              </a:rPr>
              <a:t>i</a:t>
            </a:r>
            <a:r>
              <a:rPr sz="2000" spc="-90" dirty="0">
                <a:solidFill>
                  <a:srgbClr val="CCAE79"/>
                </a:solidFill>
                <a:latin typeface="Times New Roman"/>
                <a:ea typeface="+mn-ea"/>
                <a:cs typeface="Times New Roman"/>
              </a:rPr>
              <a:t>ng</a:t>
            </a:r>
            <a:r>
              <a:rPr sz="2000" spc="-20" dirty="0">
                <a:solidFill>
                  <a:srgbClr val="CCAE79"/>
                </a:solidFill>
                <a:latin typeface="Times New Roman"/>
                <a:ea typeface="+mn-ea"/>
                <a:cs typeface="Times New Roman"/>
              </a:rPr>
              <a:t> </a:t>
            </a:r>
            <a:r>
              <a:rPr sz="2000" spc="-85" dirty="0">
                <a:solidFill>
                  <a:srgbClr val="CCAE79"/>
                </a:solidFill>
                <a:latin typeface="Times New Roman"/>
                <a:ea typeface="+mn-ea"/>
                <a:cs typeface="Times New Roman"/>
              </a:rPr>
              <a:t>Pe</a:t>
            </a:r>
            <a:r>
              <a:rPr sz="2000" spc="-70" dirty="0">
                <a:solidFill>
                  <a:srgbClr val="CCAE79"/>
                </a:solidFill>
                <a:latin typeface="Times New Roman"/>
                <a:ea typeface="+mn-ea"/>
                <a:cs typeface="Times New Roman"/>
              </a:rPr>
              <a:t>r</a:t>
            </a:r>
            <a:r>
              <a:rPr sz="2000" spc="-30" dirty="0">
                <a:solidFill>
                  <a:srgbClr val="CCAE79"/>
                </a:solidFill>
                <a:latin typeface="Times New Roman"/>
                <a:ea typeface="+mn-ea"/>
                <a:cs typeface="Times New Roman"/>
              </a:rPr>
              <a:t>f</a:t>
            </a:r>
            <a:r>
              <a:rPr sz="2000" spc="-65" dirty="0">
                <a:solidFill>
                  <a:srgbClr val="CCAE79"/>
                </a:solidFill>
                <a:latin typeface="Times New Roman"/>
                <a:ea typeface="+mn-ea"/>
                <a:cs typeface="Times New Roman"/>
              </a:rPr>
              <a:t>o</a:t>
            </a:r>
            <a:r>
              <a:rPr sz="2000" spc="-60" dirty="0">
                <a:solidFill>
                  <a:srgbClr val="CCAE79"/>
                </a:solidFill>
                <a:latin typeface="Times New Roman"/>
                <a:ea typeface="+mn-ea"/>
                <a:cs typeface="Times New Roman"/>
              </a:rPr>
              <a:t>r</a:t>
            </a:r>
            <a:r>
              <a:rPr sz="2000" spc="-11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a</a:t>
            </a:r>
            <a:r>
              <a:rPr sz="2000" spc="-70" dirty="0">
                <a:solidFill>
                  <a:srgbClr val="CCAE79"/>
                </a:solidFill>
                <a:latin typeface="Times New Roman"/>
                <a:ea typeface="+mn-ea"/>
                <a:cs typeface="Times New Roman"/>
              </a:rPr>
              <a:t>nces</a:t>
            </a:r>
            <a:r>
              <a:rPr sz="2000" spc="-45" dirty="0">
                <a:solidFill>
                  <a:srgbClr val="CCAE79"/>
                </a:solidFill>
                <a:latin typeface="Times New Roman"/>
                <a:ea typeface="+mn-ea"/>
                <a:cs typeface="Times New Roman"/>
              </a:rPr>
              <a:t> </a:t>
            </a:r>
            <a:r>
              <a:rPr sz="2000" spc="-10" dirty="0">
                <a:solidFill>
                  <a:srgbClr val="CCAE79"/>
                </a:solidFill>
                <a:latin typeface="Times New Roman"/>
                <a:ea typeface="+mn-ea"/>
                <a:cs typeface="Times New Roman"/>
              </a:rPr>
              <a:t>o</a:t>
            </a:r>
            <a:r>
              <a:rPr sz="2000" spc="-5" dirty="0">
                <a:solidFill>
                  <a:srgbClr val="CCAE79"/>
                </a:solidFill>
                <a:latin typeface="Times New Roman"/>
                <a:ea typeface="+mn-ea"/>
                <a:cs typeface="Times New Roman"/>
              </a:rPr>
              <a:t>f</a:t>
            </a:r>
            <a:r>
              <a:rPr sz="2000" spc="-45" dirty="0">
                <a:solidFill>
                  <a:srgbClr val="CCAE79"/>
                </a:solidFill>
                <a:latin typeface="Times New Roman"/>
                <a:ea typeface="+mn-ea"/>
                <a:cs typeface="Times New Roman"/>
              </a:rPr>
              <a:t> </a:t>
            </a:r>
            <a:r>
              <a:rPr sz="2000" spc="-130" dirty="0">
                <a:solidFill>
                  <a:srgbClr val="CCAE79"/>
                </a:solidFill>
                <a:latin typeface="Times New Roman"/>
                <a:ea typeface="+mn-ea"/>
                <a:cs typeface="Times New Roman"/>
              </a:rPr>
              <a:t>D</a:t>
            </a:r>
            <a:r>
              <a:rPr sz="2000" spc="-95" dirty="0">
                <a:solidFill>
                  <a:srgbClr val="CCAE79"/>
                </a:solidFill>
                <a:latin typeface="Times New Roman"/>
                <a:ea typeface="+mn-ea"/>
                <a:cs typeface="Times New Roman"/>
              </a:rPr>
              <a:t>anc</a:t>
            </a:r>
            <a:r>
              <a:rPr sz="2000" spc="-90" dirty="0">
                <a:solidFill>
                  <a:srgbClr val="CCAE79"/>
                </a:solidFill>
                <a:latin typeface="Times New Roman"/>
                <a:ea typeface="+mn-ea"/>
                <a:cs typeface="Times New Roman"/>
              </a:rPr>
              <a:t>e</a:t>
            </a:r>
            <a:r>
              <a:rPr sz="2000" spc="-20" dirty="0">
                <a:solidFill>
                  <a:srgbClr val="CCAE79"/>
                </a:solidFill>
                <a:latin typeface="Times New Roman"/>
                <a:ea typeface="+mn-ea"/>
                <a:cs typeface="Times New Roman"/>
              </a:rPr>
              <a:t> </a:t>
            </a:r>
            <a:r>
              <a:rPr sz="2000" spc="-195" dirty="0">
                <a:solidFill>
                  <a:srgbClr val="CCAE79"/>
                </a:solidFill>
                <a:latin typeface="Times New Roman"/>
                <a:ea typeface="+mn-ea"/>
                <a:cs typeface="Times New Roman"/>
              </a:rPr>
              <a:t>F</a:t>
            </a:r>
            <a:r>
              <a:rPr sz="2000" spc="-90" dirty="0">
                <a:solidFill>
                  <a:srgbClr val="CCAE79"/>
                </a:solidFill>
                <a:latin typeface="Times New Roman"/>
                <a:ea typeface="+mn-ea"/>
                <a:cs typeface="Times New Roman"/>
              </a:rPr>
              <a:t>e</a:t>
            </a:r>
            <a:r>
              <a:rPr sz="2000" spc="-130"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60" dirty="0">
                <a:solidFill>
                  <a:srgbClr val="CCAE79"/>
                </a:solidFill>
                <a:latin typeface="Times New Roman"/>
                <a:ea typeface="+mn-ea"/>
                <a:cs typeface="Times New Roman"/>
              </a:rPr>
              <a:t>v</a:t>
            </a:r>
            <a:r>
              <a:rPr sz="2000" spc="-10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endParaRPr sz="2000" dirty="0">
              <a:solidFill>
                <a:srgbClr val="CCAE79"/>
              </a:solidFill>
              <a:latin typeface="Times New Roman"/>
              <a:ea typeface="+mn-ea"/>
              <a:cs typeface="Times New Roman"/>
            </a:endParaRPr>
          </a:p>
          <a:p>
            <a:pPr fontAlgn="auto">
              <a:lnSpc>
                <a:spcPts val="1400"/>
              </a:lnSpc>
              <a:spcBef>
                <a:spcPts val="35"/>
              </a:spcBef>
              <a:spcAft>
                <a:spcPts val="0"/>
              </a:spcAft>
              <a:defRPr/>
            </a:pPr>
            <a:endParaRPr sz="2000" dirty="0">
              <a:solidFill>
                <a:srgbClr val="CCAE79"/>
              </a:solidFill>
              <a:latin typeface="Times New Roman"/>
              <a:ea typeface="+mn-ea"/>
              <a:cs typeface="Times New Roman"/>
            </a:endParaRPr>
          </a:p>
          <a:p>
            <a:pPr marL="12700" fontAlgn="auto">
              <a:spcBef>
                <a:spcPts val="0"/>
              </a:spcBef>
              <a:spcAft>
                <a:spcPts val="0"/>
              </a:spcAft>
              <a:defRPr/>
            </a:pPr>
            <a:r>
              <a:rPr sz="2000" spc="-250" dirty="0">
                <a:solidFill>
                  <a:srgbClr val="CCAE79"/>
                </a:solidFill>
                <a:latin typeface="Times New Roman"/>
                <a:ea typeface="+mn-ea"/>
                <a:cs typeface="Times New Roman"/>
              </a:rPr>
              <a:t>F</a:t>
            </a:r>
            <a:r>
              <a:rPr sz="2000" spc="-95" dirty="0">
                <a:solidFill>
                  <a:srgbClr val="CCAE79"/>
                </a:solidFill>
                <a:latin typeface="Times New Roman"/>
                <a:ea typeface="+mn-ea"/>
                <a:cs typeface="Times New Roman"/>
              </a:rPr>
              <a:t>e</a:t>
            </a:r>
            <a:r>
              <a:rPr sz="2000" spc="20" dirty="0">
                <a:solidFill>
                  <a:srgbClr val="CCAE79"/>
                </a:solidFill>
                <a:latin typeface="Times New Roman"/>
                <a:ea typeface="+mn-ea"/>
                <a:cs typeface="Times New Roman"/>
              </a:rPr>
              <a:t>li</a:t>
            </a:r>
            <a:r>
              <a:rPr sz="2000" spc="-140" dirty="0">
                <a:solidFill>
                  <a:srgbClr val="CCAE79"/>
                </a:solidFill>
                <a:latin typeface="Times New Roman"/>
                <a:ea typeface="+mn-ea"/>
                <a:cs typeface="Times New Roman"/>
              </a:rPr>
              <a:t>c</a:t>
            </a:r>
            <a:r>
              <a:rPr sz="2000" spc="20" dirty="0">
                <a:solidFill>
                  <a:srgbClr val="CCAE79"/>
                </a:solidFill>
                <a:latin typeface="Times New Roman"/>
                <a:ea typeface="+mn-ea"/>
                <a:cs typeface="Times New Roman"/>
              </a:rPr>
              <a:t>i</a:t>
            </a:r>
            <a:r>
              <a:rPr sz="2000" spc="100" dirty="0">
                <a:solidFill>
                  <a:srgbClr val="CCAE79"/>
                </a:solidFill>
                <a:latin typeface="Times New Roman"/>
                <a:ea typeface="+mn-ea"/>
                <a:cs typeface="Times New Roman"/>
              </a:rPr>
              <a:t>t</a:t>
            </a:r>
            <a:r>
              <a:rPr sz="2000" spc="-110" dirty="0">
                <a:solidFill>
                  <a:srgbClr val="CCAE79"/>
                </a:solidFill>
                <a:latin typeface="Times New Roman"/>
                <a:ea typeface="+mn-ea"/>
                <a:cs typeface="Times New Roman"/>
              </a:rPr>
              <a:t>a</a:t>
            </a:r>
            <a:r>
              <a:rPr sz="2000" spc="100" dirty="0">
                <a:solidFill>
                  <a:srgbClr val="CCAE79"/>
                </a:solidFill>
                <a:latin typeface="Times New Roman"/>
                <a:ea typeface="+mn-ea"/>
                <a:cs typeface="Times New Roman"/>
              </a:rPr>
              <a:t>t</a:t>
            </a:r>
            <a:r>
              <a:rPr sz="2000" spc="20" dirty="0">
                <a:solidFill>
                  <a:srgbClr val="CCAE79"/>
                </a:solidFill>
                <a:latin typeface="Times New Roman"/>
                <a:ea typeface="+mn-ea"/>
                <a:cs typeface="Times New Roman"/>
              </a:rPr>
              <a:t>i</a:t>
            </a:r>
            <a:r>
              <a:rPr sz="2000" spc="-35" dirty="0">
                <a:solidFill>
                  <a:srgbClr val="CCAE79"/>
                </a:solidFill>
                <a:latin typeface="Times New Roman"/>
                <a:ea typeface="+mn-ea"/>
                <a:cs typeface="Times New Roman"/>
              </a:rPr>
              <a:t>o</a:t>
            </a:r>
            <a:r>
              <a:rPr sz="2000" spc="-45" dirty="0">
                <a:solidFill>
                  <a:srgbClr val="CCAE79"/>
                </a:solidFill>
                <a:latin typeface="Times New Roman"/>
                <a:ea typeface="+mn-ea"/>
                <a:cs typeface="Times New Roman"/>
              </a:rPr>
              <a:t>n</a:t>
            </a:r>
            <a:endParaRPr sz="2000" dirty="0">
              <a:solidFill>
                <a:srgbClr val="CCAE79"/>
              </a:solidFill>
              <a:latin typeface="Times New Roman"/>
              <a:ea typeface="+mn-ea"/>
              <a:cs typeface="Times New Roman"/>
            </a:endParaRPr>
          </a:p>
          <a:p>
            <a:pPr marL="12700" fontAlgn="auto">
              <a:spcBef>
                <a:spcPts val="75"/>
              </a:spcBef>
              <a:spcAft>
                <a:spcPts val="0"/>
              </a:spcAft>
              <a:defRPr/>
            </a:pPr>
            <a:r>
              <a:rPr sz="2000" spc="-55" dirty="0">
                <a:solidFill>
                  <a:srgbClr val="CCAE79"/>
                </a:solidFill>
                <a:latin typeface="Times New Roman"/>
                <a:ea typeface="+mn-ea"/>
                <a:cs typeface="Times New Roman"/>
              </a:rPr>
              <a:t>O</a:t>
            </a:r>
            <a:r>
              <a:rPr sz="2000" spc="-40" dirty="0">
                <a:solidFill>
                  <a:srgbClr val="CCAE79"/>
                </a:solidFill>
                <a:latin typeface="Times New Roman"/>
                <a:ea typeface="+mn-ea"/>
                <a:cs typeface="Times New Roman"/>
              </a:rPr>
              <a:t>pp</a:t>
            </a:r>
            <a:r>
              <a:rPr sz="2000" spc="-55" dirty="0">
                <a:solidFill>
                  <a:srgbClr val="CCAE79"/>
                </a:solidFill>
                <a:latin typeface="Times New Roman"/>
                <a:ea typeface="+mn-ea"/>
                <a:cs typeface="Times New Roman"/>
              </a:rPr>
              <a:t>o</a:t>
            </a:r>
            <a:r>
              <a:rPr sz="2000" spc="-35" dirty="0">
                <a:solidFill>
                  <a:srgbClr val="CCAE79"/>
                </a:solidFill>
                <a:latin typeface="Times New Roman"/>
                <a:ea typeface="+mn-ea"/>
                <a:cs typeface="Times New Roman"/>
              </a:rPr>
              <a:t>r</a:t>
            </a:r>
            <a:r>
              <a:rPr sz="2000" spc="-20" dirty="0">
                <a:solidFill>
                  <a:srgbClr val="CCAE79"/>
                </a:solidFill>
                <a:latin typeface="Times New Roman"/>
                <a:ea typeface="+mn-ea"/>
                <a:cs typeface="Times New Roman"/>
              </a:rPr>
              <a:t>tu</a:t>
            </a:r>
            <a:r>
              <a:rPr sz="2000" spc="-30" dirty="0">
                <a:solidFill>
                  <a:srgbClr val="CCAE79"/>
                </a:solidFill>
                <a:latin typeface="Times New Roman"/>
                <a:ea typeface="+mn-ea"/>
                <a:cs typeface="Times New Roman"/>
              </a:rPr>
              <a:t>nit</a:t>
            </a:r>
            <a:r>
              <a:rPr sz="2000" spc="-25" dirty="0">
                <a:solidFill>
                  <a:srgbClr val="CCAE79"/>
                </a:solidFill>
                <a:latin typeface="Times New Roman"/>
                <a:ea typeface="+mn-ea"/>
                <a:cs typeface="Times New Roman"/>
              </a:rPr>
              <a:t>y</a:t>
            </a:r>
            <a:r>
              <a:rPr sz="2000" spc="-50"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t</a:t>
            </a:r>
            <a:r>
              <a:rPr sz="2000" dirty="0">
                <a:solidFill>
                  <a:srgbClr val="CCAE79"/>
                </a:solidFill>
                <a:latin typeface="Times New Roman"/>
                <a:ea typeface="+mn-ea"/>
                <a:cs typeface="Times New Roman"/>
              </a:rPr>
              <a:t>o</a:t>
            </a:r>
            <a:r>
              <a:rPr sz="2000" spc="-55" dirty="0">
                <a:solidFill>
                  <a:srgbClr val="CCAE79"/>
                </a:solidFill>
                <a:latin typeface="Times New Roman"/>
                <a:ea typeface="+mn-ea"/>
                <a:cs typeface="Times New Roman"/>
              </a:rPr>
              <a:t> </a:t>
            </a:r>
            <a:r>
              <a:rPr sz="2000" spc="-80" dirty="0">
                <a:solidFill>
                  <a:srgbClr val="CCAE79"/>
                </a:solidFill>
                <a:latin typeface="Times New Roman"/>
                <a:ea typeface="+mn-ea"/>
                <a:cs typeface="Times New Roman"/>
              </a:rPr>
              <a:t>s</a:t>
            </a:r>
            <a:r>
              <a:rPr sz="2000" spc="-100" dirty="0">
                <a:solidFill>
                  <a:srgbClr val="CCAE79"/>
                </a:solidFill>
                <a:latin typeface="Times New Roman"/>
                <a:ea typeface="+mn-ea"/>
                <a:cs typeface="Times New Roman"/>
              </a:rPr>
              <a:t>p</a:t>
            </a:r>
            <a:r>
              <a:rPr sz="2000" spc="-90" dirty="0">
                <a:solidFill>
                  <a:srgbClr val="CCAE79"/>
                </a:solidFill>
                <a:latin typeface="Times New Roman"/>
                <a:ea typeface="+mn-ea"/>
                <a:cs typeface="Times New Roman"/>
              </a:rPr>
              <a:t>e</a:t>
            </a:r>
            <a:r>
              <a:rPr sz="2000" spc="-100" dirty="0">
                <a:solidFill>
                  <a:srgbClr val="CCAE79"/>
                </a:solidFill>
                <a:latin typeface="Times New Roman"/>
                <a:ea typeface="+mn-ea"/>
                <a:cs typeface="Times New Roman"/>
              </a:rPr>
              <a:t>a</a:t>
            </a:r>
            <a:r>
              <a:rPr sz="2000" spc="-80" dirty="0">
                <a:solidFill>
                  <a:srgbClr val="CCAE79"/>
                </a:solidFill>
                <a:latin typeface="Times New Roman"/>
                <a:ea typeface="+mn-ea"/>
                <a:cs typeface="Times New Roman"/>
              </a:rPr>
              <a:t>k</a:t>
            </a:r>
            <a:r>
              <a:rPr sz="2000" spc="-60"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at</a:t>
            </a:r>
            <a:r>
              <a:rPr sz="2000" spc="-95" dirty="0">
                <a:solidFill>
                  <a:srgbClr val="CCAE79"/>
                </a:solidFill>
                <a:latin typeface="Times New Roman"/>
                <a:ea typeface="+mn-ea"/>
                <a:cs typeface="Times New Roman"/>
              </a:rPr>
              <a:t> </a:t>
            </a:r>
            <a:r>
              <a:rPr sz="2000" spc="-225" dirty="0">
                <a:solidFill>
                  <a:srgbClr val="CCAE79"/>
                </a:solidFill>
                <a:latin typeface="Times New Roman"/>
                <a:ea typeface="+mn-ea"/>
                <a:cs typeface="Times New Roman"/>
              </a:rPr>
              <a:t>R</a:t>
            </a:r>
            <a:r>
              <a:rPr sz="2000" spc="-90" dirty="0">
                <a:solidFill>
                  <a:srgbClr val="CCAE79"/>
                </a:solidFill>
                <a:latin typeface="Times New Roman"/>
                <a:ea typeface="+mn-ea"/>
                <a:cs typeface="Times New Roman"/>
              </a:rPr>
              <a:t>e</a:t>
            </a:r>
            <a:r>
              <a:rPr sz="2000" spc="-105" dirty="0">
                <a:solidFill>
                  <a:srgbClr val="CCAE79"/>
                </a:solidFill>
                <a:latin typeface="Times New Roman"/>
                <a:ea typeface="+mn-ea"/>
                <a:cs typeface="Times New Roman"/>
              </a:rPr>
              <a:t>c</a:t>
            </a:r>
            <a:r>
              <a:rPr sz="2000" spc="-90" dirty="0">
                <a:solidFill>
                  <a:srgbClr val="CCAE79"/>
                </a:solidFill>
                <a:latin typeface="Times New Roman"/>
                <a:ea typeface="+mn-ea"/>
                <a:cs typeface="Times New Roman"/>
              </a:rPr>
              <a:t>e</a:t>
            </a:r>
            <a:r>
              <a:rPr sz="2000" spc="-50" dirty="0">
                <a:solidFill>
                  <a:srgbClr val="CCAE79"/>
                </a:solidFill>
                <a:latin typeface="Times New Roman"/>
                <a:ea typeface="+mn-ea"/>
                <a:cs typeface="Times New Roman"/>
              </a:rPr>
              <a:t>p</a:t>
            </a:r>
            <a:r>
              <a:rPr sz="2000" spc="60" dirty="0">
                <a:solidFill>
                  <a:srgbClr val="CCAE79"/>
                </a:solidFill>
                <a:latin typeface="Times New Roman"/>
                <a:ea typeface="+mn-ea"/>
                <a:cs typeface="Times New Roman"/>
              </a:rPr>
              <a:t>t</a:t>
            </a:r>
            <a:r>
              <a:rPr sz="2000" spc="20" dirty="0">
                <a:solidFill>
                  <a:srgbClr val="CCAE79"/>
                </a:solidFill>
                <a:latin typeface="Times New Roman"/>
                <a:ea typeface="+mn-ea"/>
                <a:cs typeface="Times New Roman"/>
              </a:rPr>
              <a:t>i</a:t>
            </a:r>
            <a:r>
              <a:rPr sz="2000" spc="-50" dirty="0">
                <a:solidFill>
                  <a:srgbClr val="CCAE79"/>
                </a:solidFill>
                <a:latin typeface="Times New Roman"/>
                <a:ea typeface="+mn-ea"/>
                <a:cs typeface="Times New Roman"/>
              </a:rPr>
              <a:t>o</a:t>
            </a:r>
            <a:r>
              <a:rPr sz="2000" spc="-40" dirty="0">
                <a:solidFill>
                  <a:srgbClr val="CCAE79"/>
                </a:solidFill>
                <a:latin typeface="Times New Roman"/>
                <a:ea typeface="+mn-ea"/>
                <a:cs typeface="Times New Roman"/>
              </a:rPr>
              <a:t>n</a:t>
            </a:r>
            <a:r>
              <a:rPr sz="2000" spc="-75" dirty="0">
                <a:solidFill>
                  <a:srgbClr val="CCAE79"/>
                </a:solidFill>
                <a:latin typeface="Times New Roman"/>
                <a:ea typeface="+mn-ea"/>
                <a:cs typeface="Times New Roman"/>
              </a:rPr>
              <a:t> </a:t>
            </a:r>
            <a:r>
              <a:rPr sz="2000" spc="-50" dirty="0">
                <a:solidFill>
                  <a:srgbClr val="CCAE79"/>
                </a:solidFill>
                <a:latin typeface="Times New Roman"/>
                <a:ea typeface="+mn-ea"/>
                <a:cs typeface="Times New Roman"/>
              </a:rPr>
              <a:t>a</a:t>
            </a:r>
            <a:r>
              <a:rPr sz="2000" spc="-70" dirty="0">
                <a:solidFill>
                  <a:srgbClr val="CCAE79"/>
                </a:solidFill>
                <a:latin typeface="Times New Roman"/>
                <a:ea typeface="+mn-ea"/>
                <a:cs typeface="Times New Roman"/>
              </a:rPr>
              <a:t>n</a:t>
            </a:r>
            <a:r>
              <a:rPr sz="2000" spc="-55" dirty="0">
                <a:solidFill>
                  <a:srgbClr val="CCAE79"/>
                </a:solidFill>
                <a:latin typeface="Times New Roman"/>
                <a:ea typeface="+mn-ea"/>
                <a:cs typeface="Times New Roman"/>
              </a:rPr>
              <a:t>d</a:t>
            </a:r>
            <a:r>
              <a:rPr sz="2000" spc="-60" dirty="0">
                <a:solidFill>
                  <a:srgbClr val="CCAE79"/>
                </a:solidFill>
                <a:latin typeface="Times New Roman"/>
                <a:ea typeface="+mn-ea"/>
                <a:cs typeface="Times New Roman"/>
              </a:rPr>
              <a:t> </a:t>
            </a:r>
            <a:r>
              <a:rPr sz="2000" spc="-200" dirty="0">
                <a:solidFill>
                  <a:srgbClr val="CCAE79"/>
                </a:solidFill>
                <a:latin typeface="Times New Roman"/>
                <a:ea typeface="+mn-ea"/>
                <a:cs typeface="Times New Roman"/>
              </a:rPr>
              <a:t>P</a:t>
            </a:r>
            <a:r>
              <a:rPr sz="2000" dirty="0">
                <a:solidFill>
                  <a:srgbClr val="CCAE79"/>
                </a:solidFill>
                <a:latin typeface="Times New Roman"/>
                <a:ea typeface="+mn-ea"/>
                <a:cs typeface="Times New Roman"/>
              </a:rPr>
              <a:t>r</a:t>
            </a:r>
            <a:r>
              <a:rPr sz="2000" spc="-90" dirty="0">
                <a:solidFill>
                  <a:srgbClr val="CCAE79"/>
                </a:solidFill>
                <a:latin typeface="Times New Roman"/>
                <a:ea typeface="+mn-ea"/>
                <a:cs typeface="Times New Roman"/>
              </a:rPr>
              <a:t>e</a:t>
            </a:r>
            <a:r>
              <a:rPr sz="2000" spc="-130" dirty="0">
                <a:solidFill>
                  <a:srgbClr val="CCAE79"/>
                </a:solidFill>
                <a:latin typeface="Times New Roman"/>
                <a:ea typeface="+mn-ea"/>
                <a:cs typeface="Times New Roman"/>
              </a:rPr>
              <a:t>s</a:t>
            </a:r>
            <a:r>
              <a:rPr sz="2000" spc="-135"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 </a:t>
            </a:r>
            <a:r>
              <a:rPr sz="2000" spc="-240" dirty="0">
                <a:solidFill>
                  <a:srgbClr val="CCAE79"/>
                </a:solidFill>
                <a:latin typeface="Times New Roman"/>
                <a:ea typeface="+mn-ea"/>
                <a:cs typeface="Times New Roman"/>
              </a:rPr>
              <a:t>C</a:t>
            </a:r>
            <a:r>
              <a:rPr sz="2000" spc="-60" dirty="0">
                <a:solidFill>
                  <a:srgbClr val="CCAE79"/>
                </a:solidFill>
                <a:latin typeface="Times New Roman"/>
                <a:ea typeface="+mn-ea"/>
                <a:cs typeface="Times New Roman"/>
              </a:rPr>
              <a:t>o</a:t>
            </a:r>
            <a:r>
              <a:rPr sz="2000" spc="-35" dirty="0">
                <a:solidFill>
                  <a:srgbClr val="CCAE79"/>
                </a:solidFill>
                <a:latin typeface="Times New Roman"/>
                <a:ea typeface="+mn-ea"/>
                <a:cs typeface="Times New Roman"/>
              </a:rPr>
              <a:t>n</a:t>
            </a:r>
            <a:r>
              <a:rPr sz="2000" spc="45" dirty="0">
                <a:solidFill>
                  <a:srgbClr val="CCAE79"/>
                </a:solidFill>
                <a:latin typeface="Times New Roman"/>
                <a:ea typeface="+mn-ea"/>
                <a:cs typeface="Times New Roman"/>
              </a:rPr>
              <a:t>f</a:t>
            </a:r>
            <a:r>
              <a:rPr sz="2000" spc="-90" dirty="0">
                <a:solidFill>
                  <a:srgbClr val="CCAE79"/>
                </a:solidFill>
                <a:latin typeface="Times New Roman"/>
                <a:ea typeface="+mn-ea"/>
                <a:cs typeface="Times New Roman"/>
              </a:rPr>
              <a:t>e</a:t>
            </a:r>
            <a:r>
              <a:rPr sz="2000" dirty="0">
                <a:solidFill>
                  <a:srgbClr val="CCAE79"/>
                </a:solidFill>
                <a:latin typeface="Times New Roman"/>
                <a:ea typeface="+mn-ea"/>
                <a:cs typeface="Times New Roman"/>
              </a:rPr>
              <a:t>r</a:t>
            </a:r>
            <a:r>
              <a:rPr sz="2000" spc="-90"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n</a:t>
            </a:r>
            <a:r>
              <a:rPr sz="2000" spc="-120" dirty="0">
                <a:solidFill>
                  <a:srgbClr val="CCAE79"/>
                </a:solidFill>
                <a:latin typeface="Times New Roman"/>
                <a:ea typeface="+mn-ea"/>
                <a:cs typeface="Times New Roman"/>
              </a:rPr>
              <a:t>c</a:t>
            </a:r>
            <a:r>
              <a:rPr sz="2000" spc="-75" dirty="0">
                <a:solidFill>
                  <a:srgbClr val="CCAE79"/>
                </a:solidFill>
                <a:latin typeface="Times New Roman"/>
                <a:ea typeface="+mn-ea"/>
                <a:cs typeface="Times New Roman"/>
              </a:rPr>
              <a:t>e</a:t>
            </a:r>
            <a:r>
              <a:rPr sz="2000" spc="-70" dirty="0">
                <a:solidFill>
                  <a:srgbClr val="CCAE79"/>
                </a:solidFill>
                <a:latin typeface="Times New Roman"/>
                <a:ea typeface="+mn-ea"/>
                <a:cs typeface="Times New Roman"/>
              </a:rPr>
              <a:t> </a:t>
            </a:r>
            <a:r>
              <a:rPr sz="2000" dirty="0">
                <a:solidFill>
                  <a:srgbClr val="CCAE79"/>
                </a:solidFill>
                <a:latin typeface="Times New Roman"/>
                <a:ea typeface="+mn-ea"/>
                <a:cs typeface="Times New Roman"/>
              </a:rPr>
              <a:t>f</a:t>
            </a:r>
            <a:r>
              <a:rPr sz="2000" spc="15" dirty="0">
                <a:solidFill>
                  <a:srgbClr val="CCAE79"/>
                </a:solidFill>
                <a:latin typeface="Times New Roman"/>
                <a:ea typeface="+mn-ea"/>
                <a:cs typeface="Times New Roman"/>
              </a:rPr>
              <a:t>o</a:t>
            </a:r>
            <a:r>
              <a:rPr sz="2000" dirty="0">
                <a:solidFill>
                  <a:srgbClr val="CCAE79"/>
                </a:solidFill>
                <a:latin typeface="Times New Roman"/>
                <a:ea typeface="+mn-ea"/>
                <a:cs typeface="Times New Roman"/>
              </a:rPr>
              <a:t>r</a:t>
            </a:r>
            <a:r>
              <a:rPr sz="2000" spc="-90" dirty="0">
                <a:solidFill>
                  <a:srgbClr val="CCAE79"/>
                </a:solidFill>
                <a:latin typeface="Times New Roman"/>
                <a:ea typeface="+mn-ea"/>
                <a:cs typeface="Times New Roman"/>
              </a:rPr>
              <a:t> </a:t>
            </a:r>
            <a:r>
              <a:rPr sz="2000" spc="-195" dirty="0">
                <a:solidFill>
                  <a:srgbClr val="CCAE79"/>
                </a:solidFill>
                <a:latin typeface="Times New Roman"/>
                <a:ea typeface="+mn-ea"/>
                <a:cs typeface="Times New Roman"/>
              </a:rPr>
              <a:t>F</a:t>
            </a:r>
            <a:r>
              <a:rPr sz="2000" spc="-90" dirty="0">
                <a:solidFill>
                  <a:srgbClr val="CCAE79"/>
                </a:solidFill>
                <a:latin typeface="Times New Roman"/>
                <a:ea typeface="+mn-ea"/>
                <a:cs typeface="Times New Roman"/>
              </a:rPr>
              <a:t>e</a:t>
            </a:r>
            <a:r>
              <a:rPr sz="2000" spc="-130"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t</a:t>
            </a:r>
            <a:r>
              <a:rPr sz="2000" spc="-5" dirty="0">
                <a:solidFill>
                  <a:srgbClr val="CCAE79"/>
                </a:solidFill>
                <a:latin typeface="Times New Roman"/>
                <a:ea typeface="+mn-ea"/>
                <a:cs typeface="Times New Roman"/>
              </a:rPr>
              <a:t>i</a:t>
            </a:r>
            <a:r>
              <a:rPr sz="2000" spc="-60" dirty="0">
                <a:solidFill>
                  <a:srgbClr val="CCAE79"/>
                </a:solidFill>
                <a:latin typeface="Times New Roman"/>
                <a:ea typeface="+mn-ea"/>
                <a:cs typeface="Times New Roman"/>
              </a:rPr>
              <a:t>v</a:t>
            </a:r>
            <a:r>
              <a:rPr sz="2000" spc="-10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endParaRPr sz="2000" dirty="0">
              <a:solidFill>
                <a:srgbClr val="CCAE79"/>
              </a:solidFill>
              <a:latin typeface="Times New Roman"/>
              <a:ea typeface="+mn-ea"/>
              <a:cs typeface="Times New Roman"/>
            </a:endParaRPr>
          </a:p>
          <a:p>
            <a:pPr fontAlgn="auto">
              <a:lnSpc>
                <a:spcPts val="1500"/>
              </a:lnSpc>
              <a:spcBef>
                <a:spcPts val="0"/>
              </a:spcBef>
              <a:spcAft>
                <a:spcPts val="0"/>
              </a:spcAft>
              <a:defRPr/>
            </a:pPr>
            <a:endParaRPr sz="2000" dirty="0">
              <a:solidFill>
                <a:srgbClr val="CCAE79"/>
              </a:solidFill>
              <a:latin typeface="Times New Roman"/>
              <a:ea typeface="+mn-ea"/>
              <a:cs typeface="Times New Roman"/>
            </a:endParaRPr>
          </a:p>
          <a:p>
            <a:pPr marL="12700" fontAlgn="auto">
              <a:spcBef>
                <a:spcPts val="0"/>
              </a:spcBef>
              <a:spcAft>
                <a:spcPts val="0"/>
              </a:spcAft>
              <a:defRPr/>
            </a:pPr>
            <a:r>
              <a:rPr sz="2000" spc="-275" dirty="0">
                <a:solidFill>
                  <a:srgbClr val="CCAE79"/>
                </a:solidFill>
                <a:latin typeface="Times New Roman"/>
                <a:ea typeface="+mn-ea"/>
                <a:cs typeface="Times New Roman"/>
              </a:rPr>
              <a:t>S</a:t>
            </a:r>
            <a:r>
              <a:rPr sz="2000" spc="-35" dirty="0">
                <a:solidFill>
                  <a:srgbClr val="CCAE79"/>
                </a:solidFill>
                <a:latin typeface="Times New Roman"/>
                <a:ea typeface="+mn-ea"/>
                <a:cs typeface="Times New Roman"/>
              </a:rPr>
              <a:t>p</a:t>
            </a:r>
            <a:r>
              <a:rPr sz="2000" spc="-90" dirty="0">
                <a:solidFill>
                  <a:srgbClr val="CCAE79"/>
                </a:solidFill>
                <a:latin typeface="Times New Roman"/>
                <a:ea typeface="+mn-ea"/>
                <a:cs typeface="Times New Roman"/>
              </a:rPr>
              <a:t>e</a:t>
            </a:r>
            <a:r>
              <a:rPr sz="2000" spc="-120" dirty="0">
                <a:solidFill>
                  <a:srgbClr val="CCAE79"/>
                </a:solidFill>
                <a:latin typeface="Times New Roman"/>
                <a:ea typeface="+mn-ea"/>
                <a:cs typeface="Times New Roman"/>
              </a:rPr>
              <a:t>c</a:t>
            </a:r>
            <a:r>
              <a:rPr sz="2000" spc="5" dirty="0">
                <a:solidFill>
                  <a:srgbClr val="CCAE79"/>
                </a:solidFill>
                <a:latin typeface="Times New Roman"/>
                <a:ea typeface="+mn-ea"/>
                <a:cs typeface="Times New Roman"/>
              </a:rPr>
              <a:t>i</a:t>
            </a:r>
            <a:r>
              <a:rPr sz="2000" spc="-105" dirty="0">
                <a:solidFill>
                  <a:srgbClr val="CCAE79"/>
                </a:solidFill>
                <a:latin typeface="Times New Roman"/>
                <a:ea typeface="+mn-ea"/>
                <a:cs typeface="Times New Roman"/>
              </a:rPr>
              <a:t>a</a:t>
            </a:r>
            <a:r>
              <a:rPr sz="2000" spc="5" dirty="0">
                <a:solidFill>
                  <a:srgbClr val="CCAE79"/>
                </a:solidFill>
                <a:latin typeface="Times New Roman"/>
                <a:ea typeface="+mn-ea"/>
                <a:cs typeface="Times New Roman"/>
              </a:rPr>
              <a:t>l</a:t>
            </a:r>
            <a:r>
              <a:rPr sz="2000" spc="-70" dirty="0">
                <a:solidFill>
                  <a:srgbClr val="CCAE79"/>
                </a:solidFill>
                <a:latin typeface="Times New Roman"/>
                <a:ea typeface="+mn-ea"/>
                <a:cs typeface="Times New Roman"/>
              </a:rPr>
              <a:t> </a:t>
            </a:r>
            <a:r>
              <a:rPr sz="2000" spc="60" dirty="0">
                <a:solidFill>
                  <a:srgbClr val="CCAE79"/>
                </a:solidFill>
                <a:latin typeface="Times New Roman"/>
                <a:ea typeface="+mn-ea"/>
                <a:cs typeface="Times New Roman"/>
              </a:rPr>
              <a:t>t</a:t>
            </a:r>
            <a:r>
              <a:rPr sz="2000" spc="-35" dirty="0">
                <a:solidFill>
                  <a:srgbClr val="CCAE79"/>
                </a:solidFill>
                <a:latin typeface="Times New Roman"/>
                <a:ea typeface="+mn-ea"/>
                <a:cs typeface="Times New Roman"/>
              </a:rPr>
              <a:t>h</a:t>
            </a:r>
            <a:r>
              <a:rPr sz="2000" spc="-85" dirty="0">
                <a:solidFill>
                  <a:srgbClr val="CCAE79"/>
                </a:solidFill>
                <a:latin typeface="Times New Roman"/>
                <a:ea typeface="+mn-ea"/>
                <a:cs typeface="Times New Roman"/>
              </a:rPr>
              <a:t>a</a:t>
            </a:r>
            <a:r>
              <a:rPr sz="2000" spc="-35" dirty="0">
                <a:solidFill>
                  <a:srgbClr val="CCAE79"/>
                </a:solidFill>
                <a:latin typeface="Times New Roman"/>
                <a:ea typeface="+mn-ea"/>
                <a:cs typeface="Times New Roman"/>
              </a:rPr>
              <a:t>n</a:t>
            </a:r>
            <a:r>
              <a:rPr sz="2000" spc="-85" dirty="0">
                <a:solidFill>
                  <a:srgbClr val="CCAE79"/>
                </a:solidFill>
                <a:latin typeface="Times New Roman"/>
                <a:ea typeface="+mn-ea"/>
                <a:cs typeface="Times New Roman"/>
              </a:rPr>
              <a:t>k</a:t>
            </a:r>
            <a:r>
              <a:rPr sz="2000" spc="-135" dirty="0">
                <a:solidFill>
                  <a:srgbClr val="CCAE79"/>
                </a:solidFill>
                <a:latin typeface="Times New Roman"/>
                <a:ea typeface="+mn-ea"/>
                <a:cs typeface="Times New Roman"/>
              </a:rPr>
              <a:t>s</a:t>
            </a:r>
            <a:r>
              <a:rPr sz="2000" spc="-60" dirty="0">
                <a:solidFill>
                  <a:srgbClr val="CCAE79"/>
                </a:solidFill>
                <a:latin typeface="Times New Roman"/>
                <a:ea typeface="+mn-ea"/>
                <a:cs typeface="Times New Roman"/>
              </a:rPr>
              <a:t> </a:t>
            </a:r>
            <a:r>
              <a:rPr sz="2000" spc="-70" dirty="0">
                <a:solidFill>
                  <a:srgbClr val="CCAE79"/>
                </a:solidFill>
                <a:latin typeface="Times New Roman"/>
                <a:ea typeface="+mn-ea"/>
                <a:cs typeface="Times New Roman"/>
              </a:rPr>
              <a:t>an</a:t>
            </a:r>
            <a:r>
              <a:rPr sz="2000" spc="-55" dirty="0">
                <a:solidFill>
                  <a:srgbClr val="CCAE79"/>
                </a:solidFill>
                <a:latin typeface="Times New Roman"/>
                <a:ea typeface="+mn-ea"/>
                <a:cs typeface="Times New Roman"/>
              </a:rPr>
              <a:t>d</a:t>
            </a:r>
            <a:r>
              <a:rPr sz="2000" spc="-75" dirty="0">
                <a:solidFill>
                  <a:srgbClr val="CCAE79"/>
                </a:solidFill>
                <a:latin typeface="Times New Roman"/>
                <a:ea typeface="+mn-ea"/>
                <a:cs typeface="Times New Roman"/>
              </a:rPr>
              <a:t> </a:t>
            </a:r>
            <a:r>
              <a:rPr sz="2000" spc="-95" dirty="0">
                <a:solidFill>
                  <a:srgbClr val="CCAE79"/>
                </a:solidFill>
                <a:latin typeface="Times New Roman"/>
                <a:ea typeface="+mn-ea"/>
                <a:cs typeface="Times New Roman"/>
              </a:rPr>
              <a:t>a</a:t>
            </a:r>
            <a:r>
              <a:rPr sz="2000" spc="-105" dirty="0">
                <a:solidFill>
                  <a:srgbClr val="CCAE79"/>
                </a:solidFill>
                <a:latin typeface="Times New Roman"/>
                <a:ea typeface="+mn-ea"/>
                <a:cs typeface="Times New Roman"/>
              </a:rPr>
              <a:t>c</a:t>
            </a:r>
            <a:r>
              <a:rPr sz="2000" spc="-85" dirty="0">
                <a:solidFill>
                  <a:srgbClr val="CCAE79"/>
                </a:solidFill>
                <a:latin typeface="Times New Roman"/>
                <a:ea typeface="+mn-ea"/>
                <a:cs typeface="Times New Roman"/>
              </a:rPr>
              <a:t>k</a:t>
            </a:r>
            <a:r>
              <a:rPr sz="2000" spc="-50" dirty="0">
                <a:solidFill>
                  <a:srgbClr val="CCAE79"/>
                </a:solidFill>
                <a:latin typeface="Times New Roman"/>
                <a:ea typeface="+mn-ea"/>
                <a:cs typeface="Times New Roman"/>
              </a:rPr>
              <a:t>n</a:t>
            </a:r>
            <a:r>
              <a:rPr sz="2000" spc="-45" dirty="0">
                <a:solidFill>
                  <a:srgbClr val="CCAE79"/>
                </a:solidFill>
                <a:latin typeface="Times New Roman"/>
                <a:ea typeface="+mn-ea"/>
                <a:cs typeface="Times New Roman"/>
              </a:rPr>
              <a:t>o</a:t>
            </a:r>
            <a:r>
              <a:rPr sz="2000" spc="-5" dirty="0">
                <a:solidFill>
                  <a:srgbClr val="CCAE79"/>
                </a:solidFill>
                <a:latin typeface="Times New Roman"/>
                <a:ea typeface="+mn-ea"/>
                <a:cs typeface="Times New Roman"/>
              </a:rPr>
              <a:t>w</a:t>
            </a:r>
            <a:r>
              <a:rPr sz="2000" spc="5" dirty="0">
                <a:solidFill>
                  <a:srgbClr val="CCAE79"/>
                </a:solidFill>
                <a:latin typeface="Times New Roman"/>
                <a:ea typeface="+mn-ea"/>
                <a:cs typeface="Times New Roman"/>
              </a:rPr>
              <a:t>l</a:t>
            </a:r>
            <a:r>
              <a:rPr sz="2000" spc="-90"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d</a:t>
            </a:r>
            <a:r>
              <a:rPr sz="2000" spc="-110" dirty="0">
                <a:solidFill>
                  <a:srgbClr val="CCAE79"/>
                </a:solidFill>
                <a:latin typeface="Times New Roman"/>
                <a:ea typeface="+mn-ea"/>
                <a:cs typeface="Times New Roman"/>
              </a:rPr>
              <a:t>g</a:t>
            </a:r>
            <a:r>
              <a:rPr sz="2000" spc="-75" dirty="0">
                <a:solidFill>
                  <a:srgbClr val="CCAE79"/>
                </a:solidFill>
                <a:latin typeface="Times New Roman"/>
                <a:ea typeface="+mn-ea"/>
                <a:cs typeface="Times New Roman"/>
              </a:rPr>
              <a:t>e</a:t>
            </a:r>
            <a:r>
              <a:rPr sz="2000" spc="-7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e</a:t>
            </a:r>
            <a:r>
              <a:rPr sz="2000" spc="-35"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70" dirty="0">
                <a:solidFill>
                  <a:srgbClr val="CCAE79"/>
                </a:solidFill>
                <a:latin typeface="Times New Roman"/>
                <a:ea typeface="+mn-ea"/>
                <a:cs typeface="Times New Roman"/>
              </a:rPr>
              <a:t> </a:t>
            </a:r>
            <a:r>
              <a:rPr sz="2000" dirty="0">
                <a:solidFill>
                  <a:srgbClr val="CCAE79"/>
                </a:solidFill>
                <a:latin typeface="Times New Roman"/>
                <a:ea typeface="+mn-ea"/>
                <a:cs typeface="Times New Roman"/>
              </a:rPr>
              <a:t>f</a:t>
            </a:r>
            <a:r>
              <a:rPr sz="2000" spc="-20" dirty="0">
                <a:solidFill>
                  <a:srgbClr val="CCAE79"/>
                </a:solidFill>
                <a:latin typeface="Times New Roman"/>
                <a:ea typeface="+mn-ea"/>
                <a:cs typeface="Times New Roman"/>
              </a:rPr>
              <a:t>r</a:t>
            </a:r>
            <a:r>
              <a:rPr sz="2000" spc="-10" dirty="0">
                <a:solidFill>
                  <a:srgbClr val="CCAE79"/>
                </a:solidFill>
                <a:latin typeface="Times New Roman"/>
                <a:ea typeface="+mn-ea"/>
                <a:cs typeface="Times New Roman"/>
              </a:rPr>
              <a:t>o</a:t>
            </a:r>
            <a:r>
              <a:rPr sz="2000" dirty="0">
                <a:solidFill>
                  <a:srgbClr val="CCAE79"/>
                </a:solidFill>
                <a:latin typeface="Times New Roman"/>
                <a:ea typeface="+mn-ea"/>
                <a:cs typeface="Times New Roman"/>
              </a:rPr>
              <a:t>m</a:t>
            </a:r>
            <a:r>
              <a:rPr sz="2000" spc="-90" dirty="0">
                <a:solidFill>
                  <a:srgbClr val="CCAE79"/>
                </a:solidFill>
                <a:latin typeface="Times New Roman"/>
                <a:ea typeface="+mn-ea"/>
                <a:cs typeface="Times New Roman"/>
              </a:rPr>
              <a:t> </a:t>
            </a:r>
            <a:r>
              <a:rPr sz="2000" spc="-5" dirty="0">
                <a:solidFill>
                  <a:srgbClr val="CCAE79"/>
                </a:solidFill>
                <a:latin typeface="Times New Roman"/>
                <a:ea typeface="+mn-ea"/>
                <a:cs typeface="Times New Roman"/>
              </a:rPr>
              <a:t>t</a:t>
            </a:r>
            <a:r>
              <a:rPr sz="2000" spc="-10" dirty="0">
                <a:solidFill>
                  <a:srgbClr val="CCAE79"/>
                </a:solidFill>
                <a:latin typeface="Times New Roman"/>
                <a:ea typeface="+mn-ea"/>
                <a:cs typeface="Times New Roman"/>
              </a:rPr>
              <a:t>h</a:t>
            </a:r>
            <a:r>
              <a:rPr sz="2000" dirty="0">
                <a:solidFill>
                  <a:srgbClr val="CCAE79"/>
                </a:solidFill>
                <a:latin typeface="Times New Roman"/>
                <a:ea typeface="+mn-ea"/>
                <a:cs typeface="Times New Roman"/>
              </a:rPr>
              <a:t>e</a:t>
            </a:r>
            <a:r>
              <a:rPr sz="2000" spc="-105" dirty="0">
                <a:solidFill>
                  <a:srgbClr val="CCAE79"/>
                </a:solidFill>
                <a:latin typeface="Times New Roman"/>
                <a:ea typeface="+mn-ea"/>
                <a:cs typeface="Times New Roman"/>
              </a:rPr>
              <a:t> </a:t>
            </a:r>
            <a:r>
              <a:rPr sz="2000" spc="-50" dirty="0">
                <a:solidFill>
                  <a:srgbClr val="CCAE79"/>
                </a:solidFill>
                <a:latin typeface="Times New Roman"/>
                <a:ea typeface="+mn-ea"/>
                <a:cs typeface="Times New Roman"/>
              </a:rPr>
              <a:t>pod</a:t>
            </a:r>
            <a:r>
              <a:rPr sz="2000" spc="-35" dirty="0">
                <a:solidFill>
                  <a:srgbClr val="CCAE79"/>
                </a:solidFill>
                <a:latin typeface="Times New Roman"/>
                <a:ea typeface="+mn-ea"/>
                <a:cs typeface="Times New Roman"/>
              </a:rPr>
              <a:t>i</a:t>
            </a:r>
            <a:r>
              <a:rPr sz="2000" spc="-50" dirty="0">
                <a:solidFill>
                  <a:srgbClr val="CCAE79"/>
                </a:solidFill>
                <a:latin typeface="Times New Roman"/>
                <a:ea typeface="+mn-ea"/>
                <a:cs typeface="Times New Roman"/>
              </a:rPr>
              <a:t>u</a:t>
            </a:r>
            <a:r>
              <a:rPr sz="2000" spc="-60" dirty="0">
                <a:solidFill>
                  <a:srgbClr val="CCAE79"/>
                </a:solidFill>
                <a:latin typeface="Times New Roman"/>
                <a:ea typeface="+mn-ea"/>
                <a:cs typeface="Times New Roman"/>
              </a:rPr>
              <a:t>m</a:t>
            </a:r>
            <a:r>
              <a:rPr sz="2000" spc="-55" dirty="0">
                <a:solidFill>
                  <a:srgbClr val="CCAE79"/>
                </a:solidFill>
                <a:latin typeface="Times New Roman"/>
                <a:ea typeface="+mn-ea"/>
                <a:cs typeface="Times New Roman"/>
              </a:rPr>
              <a:t> </a:t>
            </a:r>
            <a:r>
              <a:rPr sz="2000" spc="25" dirty="0">
                <a:solidFill>
                  <a:srgbClr val="CCAE79"/>
                </a:solidFill>
                <a:latin typeface="Times New Roman"/>
                <a:ea typeface="+mn-ea"/>
                <a:cs typeface="Times New Roman"/>
              </a:rPr>
              <a:t>f</a:t>
            </a:r>
            <a:r>
              <a:rPr sz="2000" spc="-10" dirty="0">
                <a:solidFill>
                  <a:srgbClr val="CCAE79"/>
                </a:solidFill>
                <a:latin typeface="Times New Roman"/>
                <a:ea typeface="+mn-ea"/>
                <a:cs typeface="Times New Roman"/>
              </a:rPr>
              <a:t>o</a:t>
            </a:r>
            <a:r>
              <a:rPr sz="2000" dirty="0">
                <a:solidFill>
                  <a:srgbClr val="CCAE79"/>
                </a:solidFill>
                <a:latin typeface="Times New Roman"/>
                <a:ea typeface="+mn-ea"/>
                <a:cs typeface="Times New Roman"/>
              </a:rPr>
              <a:t>r</a:t>
            </a:r>
            <a:r>
              <a:rPr sz="2000" spc="-50" dirty="0">
                <a:solidFill>
                  <a:srgbClr val="CCAE79"/>
                </a:solidFill>
                <a:latin typeface="Times New Roman"/>
                <a:ea typeface="+mn-ea"/>
                <a:cs typeface="Times New Roman"/>
              </a:rPr>
              <a:t> </a:t>
            </a:r>
            <a:r>
              <a:rPr sz="2000" spc="-90" dirty="0">
                <a:solidFill>
                  <a:srgbClr val="CCAE79"/>
                </a:solidFill>
                <a:latin typeface="Times New Roman"/>
                <a:ea typeface="+mn-ea"/>
                <a:cs typeface="Times New Roman"/>
              </a:rPr>
              <a:t>danc</a:t>
            </a:r>
            <a:r>
              <a:rPr sz="2000" spc="-75" dirty="0">
                <a:solidFill>
                  <a:srgbClr val="CCAE79"/>
                </a:solidFill>
                <a:latin typeface="Times New Roman"/>
                <a:ea typeface="+mn-ea"/>
                <a:cs typeface="Times New Roman"/>
              </a:rPr>
              <a:t>e</a:t>
            </a:r>
            <a:r>
              <a:rPr sz="2000" spc="-60" dirty="0">
                <a:solidFill>
                  <a:srgbClr val="CCAE79"/>
                </a:solidFill>
                <a:latin typeface="Times New Roman"/>
                <a:ea typeface="+mn-ea"/>
                <a:cs typeface="Times New Roman"/>
              </a:rPr>
              <a:t> </a:t>
            </a:r>
            <a:r>
              <a:rPr sz="2000" spc="-90" dirty="0">
                <a:solidFill>
                  <a:srgbClr val="CCAE79"/>
                </a:solidFill>
                <a:latin typeface="Times New Roman"/>
                <a:ea typeface="+mn-ea"/>
                <a:cs typeface="Times New Roman"/>
              </a:rPr>
              <a:t>e</a:t>
            </a:r>
            <a:r>
              <a:rPr sz="2000" spc="-60" dirty="0">
                <a:solidFill>
                  <a:srgbClr val="CCAE79"/>
                </a:solidFill>
                <a:latin typeface="Times New Roman"/>
                <a:ea typeface="+mn-ea"/>
                <a:cs typeface="Times New Roman"/>
              </a:rPr>
              <a:t>v</a:t>
            </a:r>
            <a:r>
              <a:rPr sz="2000" spc="-90" dirty="0">
                <a:solidFill>
                  <a:srgbClr val="CCAE79"/>
                </a:solidFill>
                <a:latin typeface="Times New Roman"/>
                <a:ea typeface="+mn-ea"/>
                <a:cs typeface="Times New Roman"/>
              </a:rPr>
              <a:t>e</a:t>
            </a:r>
            <a:r>
              <a:rPr sz="2000" spc="-50" dirty="0">
                <a:solidFill>
                  <a:srgbClr val="CCAE79"/>
                </a:solidFill>
                <a:latin typeface="Times New Roman"/>
                <a:ea typeface="+mn-ea"/>
                <a:cs typeface="Times New Roman"/>
              </a:rPr>
              <a:t>n</a:t>
            </a:r>
            <a:r>
              <a:rPr sz="2000" spc="60" dirty="0">
                <a:solidFill>
                  <a:srgbClr val="CCAE79"/>
                </a:solidFill>
                <a:latin typeface="Times New Roman"/>
                <a:ea typeface="+mn-ea"/>
                <a:cs typeface="Times New Roman"/>
              </a:rPr>
              <a:t>t</a:t>
            </a:r>
            <a:r>
              <a:rPr sz="2000" spc="-135" dirty="0">
                <a:solidFill>
                  <a:srgbClr val="CCAE79"/>
                </a:solidFill>
                <a:latin typeface="Times New Roman"/>
                <a:ea typeface="+mn-ea"/>
                <a:cs typeface="Times New Roman"/>
              </a:rPr>
              <a:t>s</a:t>
            </a:r>
            <a:endParaRPr sz="2000" dirty="0">
              <a:solidFill>
                <a:srgbClr val="CCAE79"/>
              </a:solidFill>
              <a:latin typeface="Times New Roman"/>
              <a:ea typeface="+mn-ea"/>
              <a:cs typeface="Times New Roman"/>
            </a:endParaRPr>
          </a:p>
          <a:p>
            <a:pPr fontAlgn="auto">
              <a:lnSpc>
                <a:spcPts val="1200"/>
              </a:lnSpc>
              <a:spcBef>
                <a:spcPts val="0"/>
              </a:spcBef>
              <a:spcAft>
                <a:spcPts val="0"/>
              </a:spcAft>
              <a:defRPr/>
            </a:pPr>
            <a:endParaRPr sz="2000" dirty="0">
              <a:latin typeface="+mn-lt"/>
              <a:ea typeface="+mn-ea"/>
            </a:endParaRPr>
          </a:p>
          <a:p>
            <a:pPr fontAlgn="auto">
              <a:lnSpc>
                <a:spcPts val="1600"/>
              </a:lnSpc>
              <a:spcBef>
                <a:spcPts val="71"/>
              </a:spcBef>
              <a:spcAft>
                <a:spcPts val="0"/>
              </a:spcAft>
              <a:defRPr/>
            </a:pPr>
            <a:endParaRPr sz="1600" dirty="0">
              <a:latin typeface="+mn-lt"/>
              <a:ea typeface="+mn-ea"/>
            </a:endParaRPr>
          </a:p>
          <a:p>
            <a:pPr marL="12700" fontAlgn="auto">
              <a:spcBef>
                <a:spcPts val="0"/>
              </a:spcBef>
              <a:spcAft>
                <a:spcPts val="0"/>
              </a:spcAft>
              <a:defRPr/>
            </a:pPr>
            <a:r>
              <a:rPr sz="2000" spc="-434" dirty="0">
                <a:solidFill>
                  <a:schemeClr val="bg1">
                    <a:lumMod val="75000"/>
                  </a:schemeClr>
                </a:solidFill>
                <a:latin typeface="Times New Roman"/>
                <a:ea typeface="+mn-ea"/>
                <a:cs typeface="Times New Roman"/>
              </a:rPr>
              <a:t>S</a:t>
            </a:r>
            <a:r>
              <a:rPr sz="2000" spc="-65" dirty="0">
                <a:solidFill>
                  <a:schemeClr val="bg1">
                    <a:lumMod val="75000"/>
                  </a:schemeClr>
                </a:solidFill>
                <a:latin typeface="Times New Roman"/>
                <a:ea typeface="+mn-ea"/>
                <a:cs typeface="Times New Roman"/>
              </a:rPr>
              <a:t>p</a:t>
            </a:r>
            <a:r>
              <a:rPr sz="2000" spc="-75" dirty="0">
                <a:solidFill>
                  <a:schemeClr val="bg1">
                    <a:lumMod val="75000"/>
                  </a:schemeClr>
                </a:solidFill>
                <a:latin typeface="Times New Roman"/>
                <a:ea typeface="+mn-ea"/>
                <a:cs typeface="Times New Roman"/>
              </a:rPr>
              <a:t>o</a:t>
            </a:r>
            <a:r>
              <a:rPr sz="2000" spc="-65" dirty="0">
                <a:solidFill>
                  <a:schemeClr val="bg1">
                    <a:lumMod val="75000"/>
                  </a:schemeClr>
                </a:solidFill>
                <a:latin typeface="Times New Roman"/>
                <a:ea typeface="+mn-ea"/>
                <a:cs typeface="Times New Roman"/>
              </a:rPr>
              <a:t>n</a:t>
            </a:r>
            <a:r>
              <a:rPr sz="2000" spc="-265" dirty="0">
                <a:solidFill>
                  <a:schemeClr val="bg1">
                    <a:lumMod val="75000"/>
                  </a:schemeClr>
                </a:solidFill>
                <a:latin typeface="Times New Roman"/>
                <a:ea typeface="+mn-ea"/>
                <a:cs typeface="Times New Roman"/>
              </a:rPr>
              <a:t>s</a:t>
            </a:r>
            <a:r>
              <a:rPr sz="2000" spc="-75" dirty="0">
                <a:solidFill>
                  <a:schemeClr val="bg1">
                    <a:lumMod val="75000"/>
                  </a:schemeClr>
                </a:solidFill>
                <a:latin typeface="Times New Roman"/>
                <a:ea typeface="+mn-ea"/>
                <a:cs typeface="Times New Roman"/>
              </a:rPr>
              <a:t>o</a:t>
            </a:r>
            <a:r>
              <a:rPr sz="2000" spc="20" dirty="0">
                <a:solidFill>
                  <a:schemeClr val="bg1">
                    <a:lumMod val="75000"/>
                  </a:schemeClr>
                </a:solidFill>
                <a:latin typeface="Times New Roman"/>
                <a:ea typeface="+mn-ea"/>
                <a:cs typeface="Times New Roman"/>
              </a:rPr>
              <a:t>r</a:t>
            </a:r>
            <a:r>
              <a:rPr sz="2000" spc="-265" dirty="0">
                <a:solidFill>
                  <a:schemeClr val="bg1">
                    <a:lumMod val="75000"/>
                  </a:schemeClr>
                </a:solidFill>
                <a:latin typeface="Times New Roman"/>
                <a:ea typeface="+mn-ea"/>
                <a:cs typeface="Times New Roman"/>
              </a:rPr>
              <a:t>s</a:t>
            </a:r>
            <a:r>
              <a:rPr sz="2000" spc="-65" dirty="0">
                <a:solidFill>
                  <a:schemeClr val="bg1">
                    <a:lumMod val="75000"/>
                  </a:schemeClr>
                </a:solidFill>
                <a:latin typeface="Times New Roman"/>
                <a:ea typeface="+mn-ea"/>
                <a:cs typeface="Times New Roman"/>
              </a:rPr>
              <a:t>h</a:t>
            </a:r>
            <a:r>
              <a:rPr sz="2000" dirty="0">
                <a:solidFill>
                  <a:schemeClr val="bg1">
                    <a:lumMod val="75000"/>
                  </a:schemeClr>
                </a:solidFill>
                <a:latin typeface="Times New Roman"/>
                <a:ea typeface="+mn-ea"/>
                <a:cs typeface="Times New Roman"/>
              </a:rPr>
              <a:t>i</a:t>
            </a:r>
            <a:r>
              <a:rPr sz="2000" spc="-70" dirty="0">
                <a:solidFill>
                  <a:schemeClr val="bg1">
                    <a:lumMod val="75000"/>
                  </a:schemeClr>
                </a:solidFill>
                <a:latin typeface="Times New Roman"/>
                <a:ea typeface="+mn-ea"/>
                <a:cs typeface="Times New Roman"/>
              </a:rPr>
              <a:t>p</a:t>
            </a:r>
            <a:r>
              <a:rPr sz="2000" spc="-95" dirty="0">
                <a:solidFill>
                  <a:schemeClr val="bg1">
                    <a:lumMod val="75000"/>
                  </a:schemeClr>
                </a:solidFill>
                <a:latin typeface="Times New Roman"/>
                <a:ea typeface="+mn-ea"/>
                <a:cs typeface="Times New Roman"/>
              </a:rPr>
              <a:t> </a:t>
            </a:r>
            <a:r>
              <a:rPr sz="2000" spc="-155" dirty="0">
                <a:solidFill>
                  <a:schemeClr val="bg1">
                    <a:lumMod val="75000"/>
                  </a:schemeClr>
                </a:solidFill>
                <a:latin typeface="Times New Roman"/>
                <a:ea typeface="+mn-ea"/>
                <a:cs typeface="Times New Roman"/>
              </a:rPr>
              <a:t>V</a:t>
            </a:r>
            <a:r>
              <a:rPr sz="2000" spc="-140" dirty="0">
                <a:solidFill>
                  <a:schemeClr val="bg1">
                    <a:lumMod val="75000"/>
                  </a:schemeClr>
                </a:solidFill>
                <a:latin typeface="Times New Roman"/>
                <a:ea typeface="+mn-ea"/>
                <a:cs typeface="Times New Roman"/>
              </a:rPr>
              <a:t>a</a:t>
            </a:r>
            <a:r>
              <a:rPr sz="2000" spc="-55" dirty="0">
                <a:solidFill>
                  <a:schemeClr val="bg1">
                    <a:lumMod val="75000"/>
                  </a:schemeClr>
                </a:solidFill>
                <a:latin typeface="Times New Roman"/>
                <a:ea typeface="+mn-ea"/>
                <a:cs typeface="Times New Roman"/>
              </a:rPr>
              <a:t>l</a:t>
            </a:r>
            <a:r>
              <a:rPr sz="2000" spc="-130" dirty="0">
                <a:solidFill>
                  <a:schemeClr val="bg1">
                    <a:lumMod val="75000"/>
                  </a:schemeClr>
                </a:solidFill>
                <a:latin typeface="Times New Roman"/>
                <a:ea typeface="+mn-ea"/>
                <a:cs typeface="Times New Roman"/>
              </a:rPr>
              <a:t>u</a:t>
            </a:r>
            <a:r>
              <a:rPr sz="2000" spc="-140" dirty="0">
                <a:solidFill>
                  <a:schemeClr val="bg1">
                    <a:lumMod val="75000"/>
                  </a:schemeClr>
                </a:solidFill>
                <a:latin typeface="Times New Roman"/>
                <a:ea typeface="+mn-ea"/>
                <a:cs typeface="Times New Roman"/>
              </a:rPr>
              <a:t>e</a:t>
            </a:r>
            <a:r>
              <a:rPr sz="2000" spc="-70" dirty="0">
                <a:solidFill>
                  <a:schemeClr val="bg1">
                    <a:lumMod val="75000"/>
                  </a:schemeClr>
                </a:solidFill>
                <a:latin typeface="Times New Roman"/>
                <a:ea typeface="+mn-ea"/>
                <a:cs typeface="Times New Roman"/>
              </a:rPr>
              <a:t>:</a:t>
            </a:r>
            <a:r>
              <a:rPr sz="2000" spc="-80" dirty="0">
                <a:solidFill>
                  <a:schemeClr val="bg1">
                    <a:lumMod val="75000"/>
                  </a:schemeClr>
                </a:solidFill>
                <a:latin typeface="Times New Roman"/>
                <a:ea typeface="+mn-ea"/>
                <a:cs typeface="Times New Roman"/>
              </a:rPr>
              <a:t> </a:t>
            </a:r>
            <a:r>
              <a:rPr sz="2000" spc="-105" dirty="0">
                <a:solidFill>
                  <a:schemeClr val="bg1">
                    <a:lumMod val="75000"/>
                  </a:schemeClr>
                </a:solidFill>
                <a:latin typeface="Times New Roman"/>
                <a:ea typeface="+mn-ea"/>
                <a:cs typeface="Times New Roman"/>
              </a:rPr>
              <a:t>$</a:t>
            </a:r>
            <a:r>
              <a:rPr sz="2000" spc="-140" dirty="0">
                <a:solidFill>
                  <a:schemeClr val="bg1">
                    <a:lumMod val="75000"/>
                  </a:schemeClr>
                </a:solidFill>
                <a:latin typeface="Times New Roman"/>
                <a:ea typeface="+mn-ea"/>
                <a:cs typeface="Times New Roman"/>
              </a:rPr>
              <a:t>300</a:t>
            </a:r>
            <a:r>
              <a:rPr sz="2000" spc="-50" dirty="0">
                <a:solidFill>
                  <a:schemeClr val="bg1">
                    <a:lumMod val="75000"/>
                  </a:schemeClr>
                </a:solidFill>
                <a:latin typeface="Times New Roman"/>
                <a:ea typeface="+mn-ea"/>
                <a:cs typeface="Times New Roman"/>
              </a:rPr>
              <a:t>,</a:t>
            </a:r>
            <a:r>
              <a:rPr sz="2000" spc="-140" dirty="0">
                <a:solidFill>
                  <a:schemeClr val="bg1">
                    <a:lumMod val="75000"/>
                  </a:schemeClr>
                </a:solidFill>
                <a:latin typeface="Times New Roman"/>
                <a:ea typeface="+mn-ea"/>
                <a:cs typeface="Times New Roman"/>
              </a:rPr>
              <a:t>0</a:t>
            </a:r>
            <a:r>
              <a:rPr sz="2000" spc="-114" dirty="0">
                <a:solidFill>
                  <a:schemeClr val="bg1">
                    <a:lumMod val="75000"/>
                  </a:schemeClr>
                </a:solidFill>
                <a:latin typeface="Times New Roman"/>
                <a:ea typeface="+mn-ea"/>
                <a:cs typeface="Times New Roman"/>
              </a:rPr>
              <a:t>0</a:t>
            </a:r>
            <a:r>
              <a:rPr sz="2000" spc="-135" dirty="0">
                <a:solidFill>
                  <a:schemeClr val="bg1">
                    <a:lumMod val="75000"/>
                  </a:schemeClr>
                </a:solidFill>
                <a:latin typeface="Times New Roman"/>
                <a:ea typeface="+mn-ea"/>
                <a:cs typeface="Times New Roman"/>
              </a:rPr>
              <a:t>0</a:t>
            </a:r>
            <a:r>
              <a:rPr sz="2000" spc="-10" dirty="0">
                <a:solidFill>
                  <a:schemeClr val="bg1">
                    <a:lumMod val="75000"/>
                  </a:schemeClr>
                </a:solidFill>
                <a:latin typeface="Times New Roman"/>
                <a:ea typeface="+mn-ea"/>
                <a:cs typeface="Times New Roman"/>
              </a:rPr>
              <a:t> </a:t>
            </a:r>
            <a:r>
              <a:rPr sz="2000" spc="-20" dirty="0">
                <a:solidFill>
                  <a:schemeClr val="bg1">
                    <a:lumMod val="75000"/>
                  </a:schemeClr>
                </a:solidFill>
                <a:latin typeface="Times New Roman"/>
                <a:ea typeface="+mn-ea"/>
                <a:cs typeface="Times New Roman"/>
              </a:rPr>
              <a:t>f</a:t>
            </a:r>
            <a:r>
              <a:rPr sz="2000" dirty="0">
                <a:solidFill>
                  <a:schemeClr val="bg1">
                    <a:lumMod val="75000"/>
                  </a:schemeClr>
                </a:solidFill>
                <a:latin typeface="Times New Roman"/>
                <a:ea typeface="+mn-ea"/>
                <a:cs typeface="Times New Roman"/>
              </a:rPr>
              <a:t>or</a:t>
            </a:r>
            <a:r>
              <a:rPr sz="2000" spc="-95" dirty="0">
                <a:solidFill>
                  <a:schemeClr val="bg1">
                    <a:lumMod val="75000"/>
                  </a:schemeClr>
                </a:solidFill>
                <a:latin typeface="Times New Roman"/>
                <a:ea typeface="+mn-ea"/>
                <a:cs typeface="Times New Roman"/>
              </a:rPr>
              <a:t> </a:t>
            </a:r>
            <a:r>
              <a:rPr sz="2000" dirty="0">
                <a:solidFill>
                  <a:schemeClr val="bg1">
                    <a:lumMod val="75000"/>
                  </a:schemeClr>
                </a:solidFill>
                <a:latin typeface="Times New Roman"/>
                <a:ea typeface="+mn-ea"/>
                <a:cs typeface="Times New Roman"/>
              </a:rPr>
              <a:t>3</a:t>
            </a:r>
            <a:r>
              <a:rPr sz="2000" spc="-220" dirty="0">
                <a:solidFill>
                  <a:schemeClr val="bg1">
                    <a:lumMod val="75000"/>
                  </a:schemeClr>
                </a:solidFill>
                <a:latin typeface="Times New Roman"/>
                <a:ea typeface="+mn-ea"/>
                <a:cs typeface="Times New Roman"/>
              </a:rPr>
              <a:t> </a:t>
            </a:r>
            <a:r>
              <a:rPr sz="2000" spc="-90" dirty="0">
                <a:solidFill>
                  <a:schemeClr val="bg1">
                    <a:lumMod val="75000"/>
                  </a:schemeClr>
                </a:solidFill>
                <a:latin typeface="Times New Roman"/>
                <a:ea typeface="+mn-ea"/>
                <a:cs typeface="Times New Roman"/>
              </a:rPr>
              <a:t>y</a:t>
            </a:r>
            <a:r>
              <a:rPr sz="2000" spc="-130" dirty="0">
                <a:solidFill>
                  <a:schemeClr val="bg1">
                    <a:lumMod val="75000"/>
                  </a:schemeClr>
                </a:solidFill>
                <a:latin typeface="Times New Roman"/>
                <a:ea typeface="+mn-ea"/>
                <a:cs typeface="Times New Roman"/>
              </a:rPr>
              <a:t>e</a:t>
            </a:r>
            <a:r>
              <a:rPr sz="2000" spc="-175" dirty="0">
                <a:solidFill>
                  <a:schemeClr val="bg1">
                    <a:lumMod val="75000"/>
                  </a:schemeClr>
                </a:solidFill>
                <a:latin typeface="Times New Roman"/>
                <a:ea typeface="+mn-ea"/>
                <a:cs typeface="Times New Roman"/>
              </a:rPr>
              <a:t>a</a:t>
            </a:r>
            <a:r>
              <a:rPr sz="2000" spc="20" dirty="0">
                <a:solidFill>
                  <a:schemeClr val="bg1">
                    <a:lumMod val="75000"/>
                  </a:schemeClr>
                </a:solidFill>
                <a:latin typeface="Times New Roman"/>
                <a:ea typeface="+mn-ea"/>
                <a:cs typeface="Times New Roman"/>
              </a:rPr>
              <a:t>r</a:t>
            </a:r>
            <a:r>
              <a:rPr sz="2000" spc="-240" dirty="0">
                <a:solidFill>
                  <a:schemeClr val="bg1">
                    <a:lumMod val="75000"/>
                  </a:schemeClr>
                </a:solidFill>
                <a:latin typeface="Times New Roman"/>
                <a:ea typeface="+mn-ea"/>
                <a:cs typeface="Times New Roman"/>
              </a:rPr>
              <a:t>s</a:t>
            </a:r>
            <a:endParaRPr sz="2000" dirty="0">
              <a:solidFill>
                <a:schemeClr val="bg1">
                  <a:lumMod val="75000"/>
                </a:schemeClr>
              </a:solidFill>
              <a:latin typeface="Times New Roman"/>
              <a:ea typeface="+mn-ea"/>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object 3"/>
          <p:cNvSpPr>
            <a:spLocks noChangeArrowheads="1"/>
          </p:cNvSpPr>
          <p:nvPr/>
        </p:nvSpPr>
        <p:spPr bwMode="auto">
          <a:xfrm>
            <a:off x="0" y="-6350"/>
            <a:ext cx="4181475" cy="68516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554" name="object 4"/>
          <p:cNvSpPr>
            <a:spLocks/>
          </p:cNvSpPr>
          <p:nvPr/>
        </p:nvSpPr>
        <p:spPr bwMode="auto">
          <a:xfrm>
            <a:off x="6467475" y="4638675"/>
            <a:ext cx="4763" cy="0"/>
          </a:xfrm>
          <a:custGeom>
            <a:avLst/>
            <a:gdLst>
              <a:gd name="T0" fmla="*/ 0 w 5714"/>
              <a:gd name="T1" fmla="*/ 4764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757575"/>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55" name="object 5"/>
          <p:cNvSpPr>
            <a:spLocks/>
          </p:cNvSpPr>
          <p:nvPr/>
        </p:nvSpPr>
        <p:spPr bwMode="auto">
          <a:xfrm>
            <a:off x="6643688" y="4676775"/>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56" name="object 6"/>
          <p:cNvSpPr>
            <a:spLocks/>
          </p:cNvSpPr>
          <p:nvPr/>
        </p:nvSpPr>
        <p:spPr bwMode="auto">
          <a:xfrm>
            <a:off x="8866188" y="472440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57" name="object 7"/>
          <p:cNvSpPr>
            <a:spLocks/>
          </p:cNvSpPr>
          <p:nvPr/>
        </p:nvSpPr>
        <p:spPr bwMode="auto">
          <a:xfrm>
            <a:off x="6381750" y="4730750"/>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58" name="object 8"/>
          <p:cNvSpPr>
            <a:spLocks noChangeArrowheads="1"/>
          </p:cNvSpPr>
          <p:nvPr/>
        </p:nvSpPr>
        <p:spPr bwMode="auto">
          <a:xfrm>
            <a:off x="9363075" y="4714875"/>
            <a:ext cx="34925" cy="333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559" name="object 9"/>
          <p:cNvSpPr>
            <a:spLocks/>
          </p:cNvSpPr>
          <p:nvPr/>
        </p:nvSpPr>
        <p:spPr bwMode="auto">
          <a:xfrm>
            <a:off x="8866188" y="4884738"/>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60" name="object 10"/>
          <p:cNvSpPr>
            <a:spLocks/>
          </p:cNvSpPr>
          <p:nvPr/>
        </p:nvSpPr>
        <p:spPr bwMode="auto">
          <a:xfrm>
            <a:off x="8866188" y="4891088"/>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61" name="object 11"/>
          <p:cNvSpPr>
            <a:spLocks/>
          </p:cNvSpPr>
          <p:nvPr/>
        </p:nvSpPr>
        <p:spPr bwMode="auto">
          <a:xfrm>
            <a:off x="8866188" y="4897438"/>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62" name="object 12"/>
          <p:cNvSpPr>
            <a:spLocks/>
          </p:cNvSpPr>
          <p:nvPr/>
        </p:nvSpPr>
        <p:spPr bwMode="auto">
          <a:xfrm>
            <a:off x="8866188" y="490220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63" name="object 13"/>
          <p:cNvSpPr>
            <a:spLocks/>
          </p:cNvSpPr>
          <p:nvPr/>
        </p:nvSpPr>
        <p:spPr bwMode="auto">
          <a:xfrm>
            <a:off x="8866188" y="49085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64" name="object 14"/>
          <p:cNvSpPr>
            <a:spLocks/>
          </p:cNvSpPr>
          <p:nvPr/>
        </p:nvSpPr>
        <p:spPr bwMode="auto">
          <a:xfrm>
            <a:off x="8866188" y="491490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65" name="object 15"/>
          <p:cNvSpPr>
            <a:spLocks/>
          </p:cNvSpPr>
          <p:nvPr/>
        </p:nvSpPr>
        <p:spPr bwMode="auto">
          <a:xfrm>
            <a:off x="8866188" y="49212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66" name="object 16"/>
          <p:cNvSpPr>
            <a:spLocks/>
          </p:cNvSpPr>
          <p:nvPr/>
        </p:nvSpPr>
        <p:spPr bwMode="auto">
          <a:xfrm>
            <a:off x="7758113" y="49339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67" name="object 17"/>
          <p:cNvSpPr>
            <a:spLocks/>
          </p:cNvSpPr>
          <p:nvPr/>
        </p:nvSpPr>
        <p:spPr bwMode="auto">
          <a:xfrm>
            <a:off x="8866188" y="494030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68" name="object 18"/>
          <p:cNvSpPr>
            <a:spLocks/>
          </p:cNvSpPr>
          <p:nvPr/>
        </p:nvSpPr>
        <p:spPr bwMode="auto">
          <a:xfrm>
            <a:off x="8945563" y="494030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69" name="object 19"/>
          <p:cNvSpPr>
            <a:spLocks/>
          </p:cNvSpPr>
          <p:nvPr/>
        </p:nvSpPr>
        <p:spPr bwMode="auto">
          <a:xfrm>
            <a:off x="9078913" y="49403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70" name="object 20"/>
          <p:cNvSpPr>
            <a:spLocks/>
          </p:cNvSpPr>
          <p:nvPr/>
        </p:nvSpPr>
        <p:spPr bwMode="auto">
          <a:xfrm>
            <a:off x="7758113" y="49466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71" name="object 21"/>
          <p:cNvSpPr>
            <a:spLocks/>
          </p:cNvSpPr>
          <p:nvPr/>
        </p:nvSpPr>
        <p:spPr bwMode="auto">
          <a:xfrm>
            <a:off x="8810625" y="49466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72" name="object 22"/>
          <p:cNvSpPr>
            <a:spLocks/>
          </p:cNvSpPr>
          <p:nvPr/>
        </p:nvSpPr>
        <p:spPr bwMode="auto">
          <a:xfrm>
            <a:off x="8866188" y="49466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73" name="object 23"/>
          <p:cNvSpPr>
            <a:spLocks/>
          </p:cNvSpPr>
          <p:nvPr/>
        </p:nvSpPr>
        <p:spPr bwMode="auto">
          <a:xfrm>
            <a:off x="9012238" y="49466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74" name="object 24"/>
          <p:cNvSpPr>
            <a:spLocks/>
          </p:cNvSpPr>
          <p:nvPr/>
        </p:nvSpPr>
        <p:spPr bwMode="auto">
          <a:xfrm>
            <a:off x="9078913" y="49466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75" name="object 25"/>
          <p:cNvSpPr>
            <a:spLocks/>
          </p:cNvSpPr>
          <p:nvPr/>
        </p:nvSpPr>
        <p:spPr bwMode="auto">
          <a:xfrm>
            <a:off x="7758113" y="495300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76" name="object 26"/>
          <p:cNvSpPr>
            <a:spLocks/>
          </p:cNvSpPr>
          <p:nvPr/>
        </p:nvSpPr>
        <p:spPr bwMode="auto">
          <a:xfrm>
            <a:off x="8810625" y="49530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77" name="object 27"/>
          <p:cNvSpPr>
            <a:spLocks/>
          </p:cNvSpPr>
          <p:nvPr/>
        </p:nvSpPr>
        <p:spPr bwMode="auto">
          <a:xfrm>
            <a:off x="8866188" y="495300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78" name="object 28"/>
          <p:cNvSpPr>
            <a:spLocks/>
          </p:cNvSpPr>
          <p:nvPr/>
        </p:nvSpPr>
        <p:spPr bwMode="auto">
          <a:xfrm>
            <a:off x="9012238" y="49530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79" name="object 29"/>
          <p:cNvSpPr>
            <a:spLocks/>
          </p:cNvSpPr>
          <p:nvPr/>
        </p:nvSpPr>
        <p:spPr bwMode="auto">
          <a:xfrm>
            <a:off x="9078913" y="49530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80" name="object 30"/>
          <p:cNvSpPr>
            <a:spLocks/>
          </p:cNvSpPr>
          <p:nvPr/>
        </p:nvSpPr>
        <p:spPr bwMode="auto">
          <a:xfrm>
            <a:off x="9147175" y="4953000"/>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81" name="object 31"/>
          <p:cNvSpPr>
            <a:spLocks/>
          </p:cNvSpPr>
          <p:nvPr/>
        </p:nvSpPr>
        <p:spPr bwMode="auto">
          <a:xfrm>
            <a:off x="7758113" y="49593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82" name="object 32"/>
          <p:cNvSpPr>
            <a:spLocks/>
          </p:cNvSpPr>
          <p:nvPr/>
        </p:nvSpPr>
        <p:spPr bwMode="auto">
          <a:xfrm>
            <a:off x="8666163" y="49593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83" name="object 33"/>
          <p:cNvSpPr>
            <a:spLocks/>
          </p:cNvSpPr>
          <p:nvPr/>
        </p:nvSpPr>
        <p:spPr bwMode="auto">
          <a:xfrm>
            <a:off x="8702675" y="4959350"/>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84" name="object 34"/>
          <p:cNvSpPr>
            <a:spLocks/>
          </p:cNvSpPr>
          <p:nvPr/>
        </p:nvSpPr>
        <p:spPr bwMode="auto">
          <a:xfrm>
            <a:off x="8866188" y="49593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85" name="object 35"/>
          <p:cNvSpPr>
            <a:spLocks/>
          </p:cNvSpPr>
          <p:nvPr/>
        </p:nvSpPr>
        <p:spPr bwMode="auto">
          <a:xfrm>
            <a:off x="8945563" y="49593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86" name="object 36"/>
          <p:cNvSpPr>
            <a:spLocks/>
          </p:cNvSpPr>
          <p:nvPr/>
        </p:nvSpPr>
        <p:spPr bwMode="auto">
          <a:xfrm>
            <a:off x="9012238" y="49593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87" name="object 37"/>
          <p:cNvSpPr>
            <a:spLocks/>
          </p:cNvSpPr>
          <p:nvPr/>
        </p:nvSpPr>
        <p:spPr bwMode="auto">
          <a:xfrm>
            <a:off x="9078913" y="49593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88" name="object 38"/>
          <p:cNvSpPr>
            <a:spLocks/>
          </p:cNvSpPr>
          <p:nvPr/>
        </p:nvSpPr>
        <p:spPr bwMode="auto">
          <a:xfrm>
            <a:off x="9147175" y="4959350"/>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89" name="object 39"/>
          <p:cNvSpPr>
            <a:spLocks/>
          </p:cNvSpPr>
          <p:nvPr/>
        </p:nvSpPr>
        <p:spPr bwMode="auto">
          <a:xfrm>
            <a:off x="7758113" y="496411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90" name="object 40"/>
          <p:cNvSpPr>
            <a:spLocks/>
          </p:cNvSpPr>
          <p:nvPr/>
        </p:nvSpPr>
        <p:spPr bwMode="auto">
          <a:xfrm>
            <a:off x="8666163" y="496411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91" name="object 41"/>
          <p:cNvSpPr>
            <a:spLocks/>
          </p:cNvSpPr>
          <p:nvPr/>
        </p:nvSpPr>
        <p:spPr bwMode="auto">
          <a:xfrm>
            <a:off x="8702675" y="4964113"/>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92" name="object 42"/>
          <p:cNvSpPr>
            <a:spLocks/>
          </p:cNvSpPr>
          <p:nvPr/>
        </p:nvSpPr>
        <p:spPr bwMode="auto">
          <a:xfrm>
            <a:off x="8866188" y="496411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93" name="object 43"/>
          <p:cNvSpPr>
            <a:spLocks/>
          </p:cNvSpPr>
          <p:nvPr/>
        </p:nvSpPr>
        <p:spPr bwMode="auto">
          <a:xfrm>
            <a:off x="8945563" y="496411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94" name="object 44"/>
          <p:cNvSpPr>
            <a:spLocks/>
          </p:cNvSpPr>
          <p:nvPr/>
        </p:nvSpPr>
        <p:spPr bwMode="auto">
          <a:xfrm>
            <a:off x="9078913" y="4964113"/>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95" name="object 45"/>
          <p:cNvSpPr>
            <a:spLocks/>
          </p:cNvSpPr>
          <p:nvPr/>
        </p:nvSpPr>
        <p:spPr bwMode="auto">
          <a:xfrm>
            <a:off x="9147175" y="4964113"/>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96" name="object 46"/>
          <p:cNvSpPr>
            <a:spLocks/>
          </p:cNvSpPr>
          <p:nvPr/>
        </p:nvSpPr>
        <p:spPr bwMode="auto">
          <a:xfrm>
            <a:off x="7758113" y="497046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97" name="object 47"/>
          <p:cNvSpPr>
            <a:spLocks noChangeArrowheads="1"/>
          </p:cNvSpPr>
          <p:nvPr/>
        </p:nvSpPr>
        <p:spPr bwMode="auto">
          <a:xfrm>
            <a:off x="8461375" y="4941888"/>
            <a:ext cx="34925" cy="3333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598" name="object 48"/>
          <p:cNvSpPr>
            <a:spLocks/>
          </p:cNvSpPr>
          <p:nvPr/>
        </p:nvSpPr>
        <p:spPr bwMode="auto">
          <a:xfrm>
            <a:off x="8666163" y="497046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599" name="object 49"/>
          <p:cNvSpPr>
            <a:spLocks/>
          </p:cNvSpPr>
          <p:nvPr/>
        </p:nvSpPr>
        <p:spPr bwMode="auto">
          <a:xfrm>
            <a:off x="8702675" y="4970463"/>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00" name="object 50"/>
          <p:cNvSpPr>
            <a:spLocks/>
          </p:cNvSpPr>
          <p:nvPr/>
        </p:nvSpPr>
        <p:spPr bwMode="auto">
          <a:xfrm>
            <a:off x="8726488" y="4970463"/>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01" name="object 51"/>
          <p:cNvSpPr>
            <a:spLocks/>
          </p:cNvSpPr>
          <p:nvPr/>
        </p:nvSpPr>
        <p:spPr bwMode="auto">
          <a:xfrm>
            <a:off x="8896350" y="4970463"/>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02" name="object 52"/>
          <p:cNvSpPr>
            <a:spLocks/>
          </p:cNvSpPr>
          <p:nvPr/>
        </p:nvSpPr>
        <p:spPr bwMode="auto">
          <a:xfrm>
            <a:off x="8945563" y="497046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03" name="object 53"/>
          <p:cNvSpPr>
            <a:spLocks/>
          </p:cNvSpPr>
          <p:nvPr/>
        </p:nvSpPr>
        <p:spPr bwMode="auto">
          <a:xfrm>
            <a:off x="9147175" y="4970463"/>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04" name="object 54"/>
          <p:cNvSpPr>
            <a:spLocks/>
          </p:cNvSpPr>
          <p:nvPr/>
        </p:nvSpPr>
        <p:spPr bwMode="auto">
          <a:xfrm>
            <a:off x="7758113" y="497681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05" name="object 55"/>
          <p:cNvSpPr>
            <a:spLocks/>
          </p:cNvSpPr>
          <p:nvPr/>
        </p:nvSpPr>
        <p:spPr bwMode="auto">
          <a:xfrm>
            <a:off x="8666163" y="497681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06" name="object 56"/>
          <p:cNvSpPr>
            <a:spLocks/>
          </p:cNvSpPr>
          <p:nvPr/>
        </p:nvSpPr>
        <p:spPr bwMode="auto">
          <a:xfrm>
            <a:off x="8702675" y="4976813"/>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07" name="object 57"/>
          <p:cNvSpPr>
            <a:spLocks/>
          </p:cNvSpPr>
          <p:nvPr/>
        </p:nvSpPr>
        <p:spPr bwMode="auto">
          <a:xfrm>
            <a:off x="8726488" y="4976813"/>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08" name="object 58"/>
          <p:cNvSpPr>
            <a:spLocks/>
          </p:cNvSpPr>
          <p:nvPr/>
        </p:nvSpPr>
        <p:spPr bwMode="auto">
          <a:xfrm>
            <a:off x="9147175" y="4976813"/>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09" name="object 59"/>
          <p:cNvSpPr>
            <a:spLocks/>
          </p:cNvSpPr>
          <p:nvPr/>
        </p:nvSpPr>
        <p:spPr bwMode="auto">
          <a:xfrm>
            <a:off x="7758113" y="498316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10" name="object 60"/>
          <p:cNvSpPr>
            <a:spLocks/>
          </p:cNvSpPr>
          <p:nvPr/>
        </p:nvSpPr>
        <p:spPr bwMode="auto">
          <a:xfrm>
            <a:off x="8666163" y="498316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11" name="object 61"/>
          <p:cNvSpPr>
            <a:spLocks/>
          </p:cNvSpPr>
          <p:nvPr/>
        </p:nvSpPr>
        <p:spPr bwMode="auto">
          <a:xfrm>
            <a:off x="8702675" y="4983163"/>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12" name="object 62"/>
          <p:cNvSpPr>
            <a:spLocks/>
          </p:cNvSpPr>
          <p:nvPr/>
        </p:nvSpPr>
        <p:spPr bwMode="auto">
          <a:xfrm>
            <a:off x="8866188" y="498316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13" name="object 63"/>
          <p:cNvSpPr>
            <a:spLocks/>
          </p:cNvSpPr>
          <p:nvPr/>
        </p:nvSpPr>
        <p:spPr bwMode="auto">
          <a:xfrm>
            <a:off x="9147175" y="4983163"/>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14" name="object 64"/>
          <p:cNvSpPr>
            <a:spLocks/>
          </p:cNvSpPr>
          <p:nvPr/>
        </p:nvSpPr>
        <p:spPr bwMode="auto">
          <a:xfrm>
            <a:off x="7758113" y="498951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15" name="object 65"/>
          <p:cNvSpPr>
            <a:spLocks/>
          </p:cNvSpPr>
          <p:nvPr/>
        </p:nvSpPr>
        <p:spPr bwMode="auto">
          <a:xfrm>
            <a:off x="7904163" y="4989513"/>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16" name="object 66"/>
          <p:cNvSpPr>
            <a:spLocks/>
          </p:cNvSpPr>
          <p:nvPr/>
        </p:nvSpPr>
        <p:spPr bwMode="auto">
          <a:xfrm>
            <a:off x="7977188" y="4989513"/>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17" name="object 67"/>
          <p:cNvSpPr>
            <a:spLocks/>
          </p:cNvSpPr>
          <p:nvPr/>
        </p:nvSpPr>
        <p:spPr bwMode="auto">
          <a:xfrm>
            <a:off x="8166100" y="4989513"/>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18" name="object 68"/>
          <p:cNvSpPr>
            <a:spLocks/>
          </p:cNvSpPr>
          <p:nvPr/>
        </p:nvSpPr>
        <p:spPr bwMode="auto">
          <a:xfrm>
            <a:off x="8385175" y="4989513"/>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19" name="object 69"/>
          <p:cNvSpPr>
            <a:spLocks/>
          </p:cNvSpPr>
          <p:nvPr/>
        </p:nvSpPr>
        <p:spPr bwMode="auto">
          <a:xfrm>
            <a:off x="8666163" y="498951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20" name="object 70"/>
          <p:cNvSpPr>
            <a:spLocks/>
          </p:cNvSpPr>
          <p:nvPr/>
        </p:nvSpPr>
        <p:spPr bwMode="auto">
          <a:xfrm>
            <a:off x="8702675" y="4989513"/>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21" name="object 71"/>
          <p:cNvSpPr>
            <a:spLocks/>
          </p:cNvSpPr>
          <p:nvPr/>
        </p:nvSpPr>
        <p:spPr bwMode="auto">
          <a:xfrm>
            <a:off x="8866188" y="498951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22" name="object 72"/>
          <p:cNvSpPr>
            <a:spLocks/>
          </p:cNvSpPr>
          <p:nvPr/>
        </p:nvSpPr>
        <p:spPr bwMode="auto">
          <a:xfrm>
            <a:off x="8945563" y="498951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23" name="object 73"/>
          <p:cNvSpPr>
            <a:spLocks/>
          </p:cNvSpPr>
          <p:nvPr/>
        </p:nvSpPr>
        <p:spPr bwMode="auto">
          <a:xfrm>
            <a:off x="9147175" y="4989513"/>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24" name="object 74"/>
          <p:cNvSpPr>
            <a:spLocks/>
          </p:cNvSpPr>
          <p:nvPr/>
        </p:nvSpPr>
        <p:spPr bwMode="auto">
          <a:xfrm>
            <a:off x="7058025" y="5191125"/>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25" name="object 75"/>
          <p:cNvSpPr>
            <a:spLocks/>
          </p:cNvSpPr>
          <p:nvPr/>
        </p:nvSpPr>
        <p:spPr bwMode="auto">
          <a:xfrm>
            <a:off x="7472363" y="5191125"/>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26" name="object 76"/>
          <p:cNvSpPr>
            <a:spLocks/>
          </p:cNvSpPr>
          <p:nvPr/>
        </p:nvSpPr>
        <p:spPr bwMode="auto">
          <a:xfrm>
            <a:off x="6686550" y="521017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27" name="object 77"/>
          <p:cNvSpPr>
            <a:spLocks/>
          </p:cNvSpPr>
          <p:nvPr/>
        </p:nvSpPr>
        <p:spPr bwMode="auto">
          <a:xfrm>
            <a:off x="7246938" y="5210175"/>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28" name="object 78"/>
          <p:cNvSpPr>
            <a:spLocks/>
          </p:cNvSpPr>
          <p:nvPr/>
        </p:nvSpPr>
        <p:spPr bwMode="auto">
          <a:xfrm>
            <a:off x="7448550" y="5210175"/>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29" name="object 79"/>
          <p:cNvSpPr>
            <a:spLocks/>
          </p:cNvSpPr>
          <p:nvPr/>
        </p:nvSpPr>
        <p:spPr bwMode="auto">
          <a:xfrm>
            <a:off x="7983538" y="524668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30" name="object 80"/>
          <p:cNvSpPr>
            <a:spLocks/>
          </p:cNvSpPr>
          <p:nvPr/>
        </p:nvSpPr>
        <p:spPr bwMode="auto">
          <a:xfrm>
            <a:off x="9024938" y="5246688"/>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31" name="object 81"/>
          <p:cNvSpPr>
            <a:spLocks noChangeArrowheads="1"/>
          </p:cNvSpPr>
          <p:nvPr/>
        </p:nvSpPr>
        <p:spPr bwMode="auto">
          <a:xfrm>
            <a:off x="7694613" y="5216525"/>
            <a:ext cx="33337" cy="349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632" name="object 82"/>
          <p:cNvSpPr>
            <a:spLocks noChangeArrowheads="1"/>
          </p:cNvSpPr>
          <p:nvPr/>
        </p:nvSpPr>
        <p:spPr bwMode="auto">
          <a:xfrm>
            <a:off x="9363075" y="5216525"/>
            <a:ext cx="34925" cy="349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633" name="object 83"/>
          <p:cNvSpPr>
            <a:spLocks/>
          </p:cNvSpPr>
          <p:nvPr/>
        </p:nvSpPr>
        <p:spPr bwMode="auto">
          <a:xfrm>
            <a:off x="6918325" y="525938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757575"/>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34" name="object 84"/>
          <p:cNvSpPr>
            <a:spLocks/>
          </p:cNvSpPr>
          <p:nvPr/>
        </p:nvSpPr>
        <p:spPr bwMode="auto">
          <a:xfrm>
            <a:off x="7362825" y="525938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757575"/>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35" name="object 85"/>
          <p:cNvSpPr>
            <a:spLocks/>
          </p:cNvSpPr>
          <p:nvPr/>
        </p:nvSpPr>
        <p:spPr bwMode="auto">
          <a:xfrm>
            <a:off x="7423150" y="525938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757575"/>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36" name="object 86"/>
          <p:cNvSpPr>
            <a:spLocks noChangeArrowheads="1"/>
          </p:cNvSpPr>
          <p:nvPr/>
        </p:nvSpPr>
        <p:spPr bwMode="auto">
          <a:xfrm>
            <a:off x="7816850" y="5253038"/>
            <a:ext cx="47625" cy="22225"/>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637" name="object 87"/>
          <p:cNvSpPr>
            <a:spLocks noChangeArrowheads="1"/>
          </p:cNvSpPr>
          <p:nvPr/>
        </p:nvSpPr>
        <p:spPr bwMode="auto">
          <a:xfrm>
            <a:off x="7932738" y="5246688"/>
            <a:ext cx="173037" cy="2381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638" name="object 88"/>
          <p:cNvSpPr>
            <a:spLocks noChangeArrowheads="1"/>
          </p:cNvSpPr>
          <p:nvPr/>
        </p:nvSpPr>
        <p:spPr bwMode="auto">
          <a:xfrm>
            <a:off x="8164513" y="5246688"/>
            <a:ext cx="312737" cy="2381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639" name="object 89"/>
          <p:cNvSpPr>
            <a:spLocks noChangeArrowheads="1"/>
          </p:cNvSpPr>
          <p:nvPr/>
        </p:nvSpPr>
        <p:spPr bwMode="auto">
          <a:xfrm>
            <a:off x="8534400" y="5246688"/>
            <a:ext cx="149225" cy="23812"/>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640" name="object 90"/>
          <p:cNvSpPr>
            <a:spLocks/>
          </p:cNvSpPr>
          <p:nvPr/>
        </p:nvSpPr>
        <p:spPr bwMode="auto">
          <a:xfrm>
            <a:off x="7947025" y="541972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41" name="object 91"/>
          <p:cNvSpPr>
            <a:spLocks/>
          </p:cNvSpPr>
          <p:nvPr/>
        </p:nvSpPr>
        <p:spPr bwMode="auto">
          <a:xfrm>
            <a:off x="8915400" y="5419725"/>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42" name="object 92"/>
          <p:cNvSpPr>
            <a:spLocks/>
          </p:cNvSpPr>
          <p:nvPr/>
        </p:nvSpPr>
        <p:spPr bwMode="auto">
          <a:xfrm>
            <a:off x="9280525" y="541972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43" name="object 93"/>
          <p:cNvSpPr>
            <a:spLocks/>
          </p:cNvSpPr>
          <p:nvPr/>
        </p:nvSpPr>
        <p:spPr bwMode="auto">
          <a:xfrm>
            <a:off x="7532688" y="543718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44" name="object 94"/>
          <p:cNvSpPr>
            <a:spLocks noChangeArrowheads="1"/>
          </p:cNvSpPr>
          <p:nvPr/>
        </p:nvSpPr>
        <p:spPr bwMode="auto">
          <a:xfrm>
            <a:off x="8978900" y="5389563"/>
            <a:ext cx="327025" cy="46037"/>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645" name="object 95"/>
          <p:cNvSpPr>
            <a:spLocks/>
          </p:cNvSpPr>
          <p:nvPr/>
        </p:nvSpPr>
        <p:spPr bwMode="auto">
          <a:xfrm>
            <a:off x="9158288" y="543718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46" name="object 96"/>
          <p:cNvSpPr>
            <a:spLocks/>
          </p:cNvSpPr>
          <p:nvPr/>
        </p:nvSpPr>
        <p:spPr bwMode="auto">
          <a:xfrm>
            <a:off x="5991225" y="5443538"/>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47" name="object 97"/>
          <p:cNvSpPr>
            <a:spLocks/>
          </p:cNvSpPr>
          <p:nvPr/>
        </p:nvSpPr>
        <p:spPr bwMode="auto">
          <a:xfrm>
            <a:off x="6059488" y="5443538"/>
            <a:ext cx="4762" cy="0"/>
          </a:xfrm>
          <a:custGeom>
            <a:avLst/>
            <a:gdLst>
              <a:gd name="T0" fmla="*/ 0 w 5714"/>
              <a:gd name="T1" fmla="*/ 4763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48" name="object 98"/>
          <p:cNvSpPr>
            <a:spLocks/>
          </p:cNvSpPr>
          <p:nvPr/>
        </p:nvSpPr>
        <p:spPr bwMode="auto">
          <a:xfrm>
            <a:off x="6083300" y="5443538"/>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49" name="object 99"/>
          <p:cNvSpPr>
            <a:spLocks/>
          </p:cNvSpPr>
          <p:nvPr/>
        </p:nvSpPr>
        <p:spPr bwMode="auto">
          <a:xfrm>
            <a:off x="6143625" y="5443538"/>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50" name="object 100"/>
          <p:cNvSpPr>
            <a:spLocks/>
          </p:cNvSpPr>
          <p:nvPr/>
        </p:nvSpPr>
        <p:spPr bwMode="auto">
          <a:xfrm>
            <a:off x="6497638" y="5443538"/>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51" name="object 101"/>
          <p:cNvSpPr>
            <a:spLocks/>
          </p:cNvSpPr>
          <p:nvPr/>
        </p:nvSpPr>
        <p:spPr bwMode="auto">
          <a:xfrm>
            <a:off x="6650038" y="5443538"/>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52" name="object 102"/>
          <p:cNvSpPr>
            <a:spLocks/>
          </p:cNvSpPr>
          <p:nvPr/>
        </p:nvSpPr>
        <p:spPr bwMode="auto">
          <a:xfrm>
            <a:off x="6899275" y="544353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53" name="object 103"/>
          <p:cNvSpPr>
            <a:spLocks/>
          </p:cNvSpPr>
          <p:nvPr/>
        </p:nvSpPr>
        <p:spPr bwMode="auto">
          <a:xfrm>
            <a:off x="6918325" y="544353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54" name="object 104"/>
          <p:cNvSpPr>
            <a:spLocks/>
          </p:cNvSpPr>
          <p:nvPr/>
        </p:nvSpPr>
        <p:spPr bwMode="auto">
          <a:xfrm>
            <a:off x="7734300" y="544353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55" name="object 105"/>
          <p:cNvSpPr>
            <a:spLocks/>
          </p:cNvSpPr>
          <p:nvPr/>
        </p:nvSpPr>
        <p:spPr bwMode="auto">
          <a:xfrm>
            <a:off x="7947025" y="544353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56" name="object 106"/>
          <p:cNvSpPr>
            <a:spLocks/>
          </p:cNvSpPr>
          <p:nvPr/>
        </p:nvSpPr>
        <p:spPr bwMode="auto">
          <a:xfrm>
            <a:off x="7977188" y="544353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57" name="object 107"/>
          <p:cNvSpPr>
            <a:spLocks/>
          </p:cNvSpPr>
          <p:nvPr/>
        </p:nvSpPr>
        <p:spPr bwMode="auto">
          <a:xfrm>
            <a:off x="8531225" y="544353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58" name="object 108"/>
          <p:cNvSpPr>
            <a:spLocks/>
          </p:cNvSpPr>
          <p:nvPr/>
        </p:nvSpPr>
        <p:spPr bwMode="auto">
          <a:xfrm>
            <a:off x="8915400" y="544353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59" name="object 109"/>
          <p:cNvSpPr>
            <a:spLocks/>
          </p:cNvSpPr>
          <p:nvPr/>
        </p:nvSpPr>
        <p:spPr bwMode="auto">
          <a:xfrm>
            <a:off x="5943600" y="5449888"/>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60" name="object 110"/>
          <p:cNvSpPr>
            <a:spLocks/>
          </p:cNvSpPr>
          <p:nvPr/>
        </p:nvSpPr>
        <p:spPr bwMode="auto">
          <a:xfrm>
            <a:off x="6918325" y="544988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61" name="object 111"/>
          <p:cNvSpPr>
            <a:spLocks/>
          </p:cNvSpPr>
          <p:nvPr/>
        </p:nvSpPr>
        <p:spPr bwMode="auto">
          <a:xfrm>
            <a:off x="7734300" y="544988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62" name="object 112"/>
          <p:cNvSpPr>
            <a:spLocks/>
          </p:cNvSpPr>
          <p:nvPr/>
        </p:nvSpPr>
        <p:spPr bwMode="auto">
          <a:xfrm>
            <a:off x="5943600" y="5456238"/>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63" name="object 113"/>
          <p:cNvSpPr>
            <a:spLocks/>
          </p:cNvSpPr>
          <p:nvPr/>
        </p:nvSpPr>
        <p:spPr bwMode="auto">
          <a:xfrm>
            <a:off x="6918325" y="545623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64" name="object 114"/>
          <p:cNvSpPr>
            <a:spLocks/>
          </p:cNvSpPr>
          <p:nvPr/>
        </p:nvSpPr>
        <p:spPr bwMode="auto">
          <a:xfrm>
            <a:off x="7197725" y="545623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65" name="object 115"/>
          <p:cNvSpPr>
            <a:spLocks/>
          </p:cNvSpPr>
          <p:nvPr/>
        </p:nvSpPr>
        <p:spPr bwMode="auto">
          <a:xfrm>
            <a:off x="7734300" y="545623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66" name="object 116"/>
          <p:cNvSpPr>
            <a:spLocks/>
          </p:cNvSpPr>
          <p:nvPr/>
        </p:nvSpPr>
        <p:spPr bwMode="auto">
          <a:xfrm>
            <a:off x="5943600" y="5461000"/>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67" name="object 117"/>
          <p:cNvSpPr>
            <a:spLocks/>
          </p:cNvSpPr>
          <p:nvPr/>
        </p:nvSpPr>
        <p:spPr bwMode="auto">
          <a:xfrm>
            <a:off x="6083300" y="5461000"/>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68" name="object 118"/>
          <p:cNvSpPr>
            <a:spLocks/>
          </p:cNvSpPr>
          <p:nvPr/>
        </p:nvSpPr>
        <p:spPr bwMode="auto">
          <a:xfrm>
            <a:off x="6370638" y="5461000"/>
            <a:ext cx="4762" cy="0"/>
          </a:xfrm>
          <a:custGeom>
            <a:avLst/>
            <a:gdLst>
              <a:gd name="T0" fmla="*/ 0 w 5714"/>
              <a:gd name="T1" fmla="*/ 4529 w 5714"/>
              <a:gd name="T2" fmla="*/ 0 60000 65536"/>
              <a:gd name="T3" fmla="*/ 0 60000 65536"/>
            </a:gdLst>
            <a:ahLst/>
            <a:cxnLst>
              <a:cxn ang="T2">
                <a:pos x="T0" y="0"/>
              </a:cxn>
              <a:cxn ang="T3">
                <a:pos x="T1" y="0"/>
              </a:cxn>
            </a:cxnLst>
            <a:rect l="0" t="0" r="r" b="b"/>
            <a:pathLst>
              <a:path w="5714">
                <a:moveTo>
                  <a:pt x="0" y="0"/>
                </a:moveTo>
                <a:lnTo>
                  <a:pt x="543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69" name="object 119"/>
          <p:cNvSpPr>
            <a:spLocks/>
          </p:cNvSpPr>
          <p:nvPr/>
        </p:nvSpPr>
        <p:spPr bwMode="auto">
          <a:xfrm>
            <a:off x="6892925" y="54610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70" name="object 120"/>
          <p:cNvSpPr>
            <a:spLocks/>
          </p:cNvSpPr>
          <p:nvPr/>
        </p:nvSpPr>
        <p:spPr bwMode="auto">
          <a:xfrm>
            <a:off x="6918325" y="5461000"/>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71" name="object 121"/>
          <p:cNvSpPr>
            <a:spLocks/>
          </p:cNvSpPr>
          <p:nvPr/>
        </p:nvSpPr>
        <p:spPr bwMode="auto">
          <a:xfrm>
            <a:off x="7734300" y="5461000"/>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72" name="object 122"/>
          <p:cNvSpPr>
            <a:spLocks/>
          </p:cNvSpPr>
          <p:nvPr/>
        </p:nvSpPr>
        <p:spPr bwMode="auto">
          <a:xfrm>
            <a:off x="5943600" y="5467350"/>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73" name="object 123"/>
          <p:cNvSpPr>
            <a:spLocks/>
          </p:cNvSpPr>
          <p:nvPr/>
        </p:nvSpPr>
        <p:spPr bwMode="auto">
          <a:xfrm>
            <a:off x="5986463" y="5467350"/>
            <a:ext cx="4762" cy="0"/>
          </a:xfrm>
          <a:custGeom>
            <a:avLst/>
            <a:gdLst>
              <a:gd name="T0" fmla="*/ 0 w 5714"/>
              <a:gd name="T1" fmla="*/ 4763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74" name="object 124"/>
          <p:cNvSpPr>
            <a:spLocks/>
          </p:cNvSpPr>
          <p:nvPr/>
        </p:nvSpPr>
        <p:spPr bwMode="auto">
          <a:xfrm>
            <a:off x="6083300" y="5467350"/>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75" name="object 125"/>
          <p:cNvSpPr>
            <a:spLocks/>
          </p:cNvSpPr>
          <p:nvPr/>
        </p:nvSpPr>
        <p:spPr bwMode="auto">
          <a:xfrm>
            <a:off x="6370638" y="5467350"/>
            <a:ext cx="4762" cy="0"/>
          </a:xfrm>
          <a:custGeom>
            <a:avLst/>
            <a:gdLst>
              <a:gd name="T0" fmla="*/ 0 w 5714"/>
              <a:gd name="T1" fmla="*/ 4529 w 5714"/>
              <a:gd name="T2" fmla="*/ 0 60000 65536"/>
              <a:gd name="T3" fmla="*/ 0 60000 65536"/>
            </a:gdLst>
            <a:ahLst/>
            <a:cxnLst>
              <a:cxn ang="T2">
                <a:pos x="T0" y="0"/>
              </a:cxn>
              <a:cxn ang="T3">
                <a:pos x="T1" y="0"/>
              </a:cxn>
            </a:cxnLst>
            <a:rect l="0" t="0" r="r" b="b"/>
            <a:pathLst>
              <a:path w="5714">
                <a:moveTo>
                  <a:pt x="0" y="0"/>
                </a:moveTo>
                <a:lnTo>
                  <a:pt x="543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76" name="object 126"/>
          <p:cNvSpPr>
            <a:spLocks/>
          </p:cNvSpPr>
          <p:nvPr/>
        </p:nvSpPr>
        <p:spPr bwMode="auto">
          <a:xfrm>
            <a:off x="6527800" y="54673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77" name="object 127"/>
          <p:cNvSpPr>
            <a:spLocks/>
          </p:cNvSpPr>
          <p:nvPr/>
        </p:nvSpPr>
        <p:spPr bwMode="auto">
          <a:xfrm>
            <a:off x="6564313" y="54673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78" name="object 128"/>
          <p:cNvSpPr>
            <a:spLocks/>
          </p:cNvSpPr>
          <p:nvPr/>
        </p:nvSpPr>
        <p:spPr bwMode="auto">
          <a:xfrm>
            <a:off x="6918325" y="5467350"/>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79" name="object 129"/>
          <p:cNvSpPr>
            <a:spLocks/>
          </p:cNvSpPr>
          <p:nvPr/>
        </p:nvSpPr>
        <p:spPr bwMode="auto">
          <a:xfrm>
            <a:off x="7734300" y="5467350"/>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80" name="object 130"/>
          <p:cNvSpPr>
            <a:spLocks/>
          </p:cNvSpPr>
          <p:nvPr/>
        </p:nvSpPr>
        <p:spPr bwMode="auto">
          <a:xfrm>
            <a:off x="8567738" y="54673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81" name="object 131"/>
          <p:cNvSpPr>
            <a:spLocks/>
          </p:cNvSpPr>
          <p:nvPr/>
        </p:nvSpPr>
        <p:spPr bwMode="auto">
          <a:xfrm>
            <a:off x="8597900" y="54673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82" name="object 132"/>
          <p:cNvSpPr>
            <a:spLocks/>
          </p:cNvSpPr>
          <p:nvPr/>
        </p:nvSpPr>
        <p:spPr bwMode="auto">
          <a:xfrm>
            <a:off x="6083300" y="5473700"/>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83" name="object 133"/>
          <p:cNvSpPr>
            <a:spLocks/>
          </p:cNvSpPr>
          <p:nvPr/>
        </p:nvSpPr>
        <p:spPr bwMode="auto">
          <a:xfrm>
            <a:off x="6370638" y="5473700"/>
            <a:ext cx="4762" cy="0"/>
          </a:xfrm>
          <a:custGeom>
            <a:avLst/>
            <a:gdLst>
              <a:gd name="T0" fmla="*/ 0 w 5714"/>
              <a:gd name="T1" fmla="*/ 4529 w 5714"/>
              <a:gd name="T2" fmla="*/ 0 60000 65536"/>
              <a:gd name="T3" fmla="*/ 0 60000 65536"/>
            </a:gdLst>
            <a:ahLst/>
            <a:cxnLst>
              <a:cxn ang="T2">
                <a:pos x="T0" y="0"/>
              </a:cxn>
              <a:cxn ang="T3">
                <a:pos x="T1" y="0"/>
              </a:cxn>
            </a:cxnLst>
            <a:rect l="0" t="0" r="r" b="b"/>
            <a:pathLst>
              <a:path w="5714">
                <a:moveTo>
                  <a:pt x="0" y="0"/>
                </a:moveTo>
                <a:lnTo>
                  <a:pt x="543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84" name="object 134"/>
          <p:cNvSpPr>
            <a:spLocks/>
          </p:cNvSpPr>
          <p:nvPr/>
        </p:nvSpPr>
        <p:spPr bwMode="auto">
          <a:xfrm>
            <a:off x="6527800" y="54737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85" name="object 135"/>
          <p:cNvSpPr>
            <a:spLocks/>
          </p:cNvSpPr>
          <p:nvPr/>
        </p:nvSpPr>
        <p:spPr bwMode="auto">
          <a:xfrm>
            <a:off x="6564313" y="54737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86" name="object 136"/>
          <p:cNvSpPr>
            <a:spLocks/>
          </p:cNvSpPr>
          <p:nvPr/>
        </p:nvSpPr>
        <p:spPr bwMode="auto">
          <a:xfrm>
            <a:off x="6918325" y="5473700"/>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87" name="object 137"/>
          <p:cNvSpPr>
            <a:spLocks/>
          </p:cNvSpPr>
          <p:nvPr/>
        </p:nvSpPr>
        <p:spPr bwMode="auto">
          <a:xfrm>
            <a:off x="7734300" y="5473700"/>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88" name="object 138"/>
          <p:cNvSpPr>
            <a:spLocks/>
          </p:cNvSpPr>
          <p:nvPr/>
        </p:nvSpPr>
        <p:spPr bwMode="auto">
          <a:xfrm>
            <a:off x="8567738" y="54737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89" name="object 139"/>
          <p:cNvSpPr>
            <a:spLocks/>
          </p:cNvSpPr>
          <p:nvPr/>
        </p:nvSpPr>
        <p:spPr bwMode="auto">
          <a:xfrm>
            <a:off x="8597900" y="54737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90" name="object 140"/>
          <p:cNvSpPr>
            <a:spLocks/>
          </p:cNvSpPr>
          <p:nvPr/>
        </p:nvSpPr>
        <p:spPr bwMode="auto">
          <a:xfrm>
            <a:off x="6083300" y="5480050"/>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91" name="object 141"/>
          <p:cNvSpPr>
            <a:spLocks/>
          </p:cNvSpPr>
          <p:nvPr/>
        </p:nvSpPr>
        <p:spPr bwMode="auto">
          <a:xfrm>
            <a:off x="6370638" y="5480050"/>
            <a:ext cx="4762" cy="0"/>
          </a:xfrm>
          <a:custGeom>
            <a:avLst/>
            <a:gdLst>
              <a:gd name="T0" fmla="*/ 0 w 5714"/>
              <a:gd name="T1" fmla="*/ 4529 w 5714"/>
              <a:gd name="T2" fmla="*/ 0 60000 65536"/>
              <a:gd name="T3" fmla="*/ 0 60000 65536"/>
            </a:gdLst>
            <a:ahLst/>
            <a:cxnLst>
              <a:cxn ang="T2">
                <a:pos x="T0" y="0"/>
              </a:cxn>
              <a:cxn ang="T3">
                <a:pos x="T1" y="0"/>
              </a:cxn>
            </a:cxnLst>
            <a:rect l="0" t="0" r="r" b="b"/>
            <a:pathLst>
              <a:path w="5714">
                <a:moveTo>
                  <a:pt x="0" y="0"/>
                </a:moveTo>
                <a:lnTo>
                  <a:pt x="543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92" name="object 142"/>
          <p:cNvSpPr>
            <a:spLocks/>
          </p:cNvSpPr>
          <p:nvPr/>
        </p:nvSpPr>
        <p:spPr bwMode="auto">
          <a:xfrm>
            <a:off x="6527800" y="54800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93" name="object 143"/>
          <p:cNvSpPr>
            <a:spLocks/>
          </p:cNvSpPr>
          <p:nvPr/>
        </p:nvSpPr>
        <p:spPr bwMode="auto">
          <a:xfrm>
            <a:off x="6564313" y="54800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94" name="object 144"/>
          <p:cNvSpPr>
            <a:spLocks noChangeArrowheads="1"/>
          </p:cNvSpPr>
          <p:nvPr/>
        </p:nvSpPr>
        <p:spPr bwMode="auto">
          <a:xfrm>
            <a:off x="6757988" y="5443538"/>
            <a:ext cx="33337" cy="34925"/>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695" name="object 145"/>
          <p:cNvSpPr>
            <a:spLocks/>
          </p:cNvSpPr>
          <p:nvPr/>
        </p:nvSpPr>
        <p:spPr bwMode="auto">
          <a:xfrm>
            <a:off x="6918325" y="5480050"/>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96" name="object 146"/>
          <p:cNvSpPr>
            <a:spLocks/>
          </p:cNvSpPr>
          <p:nvPr/>
        </p:nvSpPr>
        <p:spPr bwMode="auto">
          <a:xfrm>
            <a:off x="8567738" y="54800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97" name="object 147"/>
          <p:cNvSpPr>
            <a:spLocks/>
          </p:cNvSpPr>
          <p:nvPr/>
        </p:nvSpPr>
        <p:spPr bwMode="auto">
          <a:xfrm>
            <a:off x="8597900" y="54800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698" name="object 148"/>
          <p:cNvSpPr>
            <a:spLocks noChangeArrowheads="1"/>
          </p:cNvSpPr>
          <p:nvPr/>
        </p:nvSpPr>
        <p:spPr bwMode="auto">
          <a:xfrm>
            <a:off x="9363075" y="5443538"/>
            <a:ext cx="34925" cy="349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699" name="object 149"/>
          <p:cNvSpPr>
            <a:spLocks/>
          </p:cNvSpPr>
          <p:nvPr/>
        </p:nvSpPr>
        <p:spPr bwMode="auto">
          <a:xfrm>
            <a:off x="6083300" y="5486400"/>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00" name="object 150"/>
          <p:cNvSpPr>
            <a:spLocks/>
          </p:cNvSpPr>
          <p:nvPr/>
        </p:nvSpPr>
        <p:spPr bwMode="auto">
          <a:xfrm>
            <a:off x="6370638" y="5486400"/>
            <a:ext cx="4762" cy="0"/>
          </a:xfrm>
          <a:custGeom>
            <a:avLst/>
            <a:gdLst>
              <a:gd name="T0" fmla="*/ 0 w 5714"/>
              <a:gd name="T1" fmla="*/ 4529 w 5714"/>
              <a:gd name="T2" fmla="*/ 0 60000 65536"/>
              <a:gd name="T3" fmla="*/ 0 60000 65536"/>
            </a:gdLst>
            <a:ahLst/>
            <a:cxnLst>
              <a:cxn ang="T2">
                <a:pos x="T0" y="0"/>
              </a:cxn>
              <a:cxn ang="T3">
                <a:pos x="T1" y="0"/>
              </a:cxn>
            </a:cxnLst>
            <a:rect l="0" t="0" r="r" b="b"/>
            <a:pathLst>
              <a:path w="5714">
                <a:moveTo>
                  <a:pt x="0" y="0"/>
                </a:moveTo>
                <a:lnTo>
                  <a:pt x="543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01" name="object 151"/>
          <p:cNvSpPr>
            <a:spLocks/>
          </p:cNvSpPr>
          <p:nvPr/>
        </p:nvSpPr>
        <p:spPr bwMode="auto">
          <a:xfrm>
            <a:off x="6527800" y="54864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02" name="object 152"/>
          <p:cNvSpPr>
            <a:spLocks/>
          </p:cNvSpPr>
          <p:nvPr/>
        </p:nvSpPr>
        <p:spPr bwMode="auto">
          <a:xfrm>
            <a:off x="6564313" y="54864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03" name="object 153"/>
          <p:cNvSpPr>
            <a:spLocks/>
          </p:cNvSpPr>
          <p:nvPr/>
        </p:nvSpPr>
        <p:spPr bwMode="auto">
          <a:xfrm>
            <a:off x="6918325" y="5486400"/>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04" name="object 154"/>
          <p:cNvSpPr>
            <a:spLocks/>
          </p:cNvSpPr>
          <p:nvPr/>
        </p:nvSpPr>
        <p:spPr bwMode="auto">
          <a:xfrm>
            <a:off x="8451850" y="54864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05" name="object 155"/>
          <p:cNvSpPr>
            <a:spLocks/>
          </p:cNvSpPr>
          <p:nvPr/>
        </p:nvSpPr>
        <p:spPr bwMode="auto">
          <a:xfrm>
            <a:off x="8567738" y="54864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06" name="object 156"/>
          <p:cNvSpPr>
            <a:spLocks/>
          </p:cNvSpPr>
          <p:nvPr/>
        </p:nvSpPr>
        <p:spPr bwMode="auto">
          <a:xfrm>
            <a:off x="8597900" y="54864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07" name="object 157"/>
          <p:cNvSpPr>
            <a:spLocks/>
          </p:cNvSpPr>
          <p:nvPr/>
        </p:nvSpPr>
        <p:spPr bwMode="auto">
          <a:xfrm>
            <a:off x="6083300" y="5492750"/>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08" name="object 158"/>
          <p:cNvSpPr>
            <a:spLocks/>
          </p:cNvSpPr>
          <p:nvPr/>
        </p:nvSpPr>
        <p:spPr bwMode="auto">
          <a:xfrm>
            <a:off x="6370638" y="5492750"/>
            <a:ext cx="4762" cy="0"/>
          </a:xfrm>
          <a:custGeom>
            <a:avLst/>
            <a:gdLst>
              <a:gd name="T0" fmla="*/ 0 w 5714"/>
              <a:gd name="T1" fmla="*/ 4529 w 5714"/>
              <a:gd name="T2" fmla="*/ 0 60000 65536"/>
              <a:gd name="T3" fmla="*/ 0 60000 65536"/>
            </a:gdLst>
            <a:ahLst/>
            <a:cxnLst>
              <a:cxn ang="T2">
                <a:pos x="T0" y="0"/>
              </a:cxn>
              <a:cxn ang="T3">
                <a:pos x="T1" y="0"/>
              </a:cxn>
            </a:cxnLst>
            <a:rect l="0" t="0" r="r" b="b"/>
            <a:pathLst>
              <a:path w="5714">
                <a:moveTo>
                  <a:pt x="0" y="0"/>
                </a:moveTo>
                <a:lnTo>
                  <a:pt x="543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09" name="object 159"/>
          <p:cNvSpPr>
            <a:spLocks/>
          </p:cNvSpPr>
          <p:nvPr/>
        </p:nvSpPr>
        <p:spPr bwMode="auto">
          <a:xfrm>
            <a:off x="6527800" y="54927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10" name="object 160"/>
          <p:cNvSpPr>
            <a:spLocks/>
          </p:cNvSpPr>
          <p:nvPr/>
        </p:nvSpPr>
        <p:spPr bwMode="auto">
          <a:xfrm>
            <a:off x="6564313" y="54927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11" name="object 161"/>
          <p:cNvSpPr>
            <a:spLocks/>
          </p:cNvSpPr>
          <p:nvPr/>
        </p:nvSpPr>
        <p:spPr bwMode="auto">
          <a:xfrm>
            <a:off x="6918325" y="5492750"/>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12" name="object 162"/>
          <p:cNvSpPr>
            <a:spLocks/>
          </p:cNvSpPr>
          <p:nvPr/>
        </p:nvSpPr>
        <p:spPr bwMode="auto">
          <a:xfrm>
            <a:off x="8451850" y="54927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13" name="object 163"/>
          <p:cNvSpPr>
            <a:spLocks/>
          </p:cNvSpPr>
          <p:nvPr/>
        </p:nvSpPr>
        <p:spPr bwMode="auto">
          <a:xfrm>
            <a:off x="8567738" y="54927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14" name="object 164"/>
          <p:cNvSpPr>
            <a:spLocks/>
          </p:cNvSpPr>
          <p:nvPr/>
        </p:nvSpPr>
        <p:spPr bwMode="auto">
          <a:xfrm>
            <a:off x="8597900" y="54927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15" name="object 165"/>
          <p:cNvSpPr>
            <a:spLocks/>
          </p:cNvSpPr>
          <p:nvPr/>
        </p:nvSpPr>
        <p:spPr bwMode="auto">
          <a:xfrm>
            <a:off x="6083300" y="5499100"/>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16" name="object 166"/>
          <p:cNvSpPr>
            <a:spLocks/>
          </p:cNvSpPr>
          <p:nvPr/>
        </p:nvSpPr>
        <p:spPr bwMode="auto">
          <a:xfrm>
            <a:off x="6370638" y="5499100"/>
            <a:ext cx="4762" cy="0"/>
          </a:xfrm>
          <a:custGeom>
            <a:avLst/>
            <a:gdLst>
              <a:gd name="T0" fmla="*/ 0 w 5714"/>
              <a:gd name="T1" fmla="*/ 4529 w 5714"/>
              <a:gd name="T2" fmla="*/ 0 60000 65536"/>
              <a:gd name="T3" fmla="*/ 0 60000 65536"/>
            </a:gdLst>
            <a:ahLst/>
            <a:cxnLst>
              <a:cxn ang="T2">
                <a:pos x="T0" y="0"/>
              </a:cxn>
              <a:cxn ang="T3">
                <a:pos x="T1" y="0"/>
              </a:cxn>
            </a:cxnLst>
            <a:rect l="0" t="0" r="r" b="b"/>
            <a:pathLst>
              <a:path w="5714">
                <a:moveTo>
                  <a:pt x="0" y="0"/>
                </a:moveTo>
                <a:lnTo>
                  <a:pt x="5435" y="0"/>
                </a:lnTo>
              </a:path>
            </a:pathLst>
          </a:custGeom>
          <a:noFill/>
          <a:ln w="6096">
            <a:solidFill>
              <a:srgbClr val="757575"/>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17" name="object 167"/>
          <p:cNvSpPr>
            <a:spLocks/>
          </p:cNvSpPr>
          <p:nvPr/>
        </p:nvSpPr>
        <p:spPr bwMode="auto">
          <a:xfrm>
            <a:off x="6527800" y="54991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18" name="object 168"/>
          <p:cNvSpPr>
            <a:spLocks/>
          </p:cNvSpPr>
          <p:nvPr/>
        </p:nvSpPr>
        <p:spPr bwMode="auto">
          <a:xfrm>
            <a:off x="6564313" y="54991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19" name="object 169"/>
          <p:cNvSpPr>
            <a:spLocks/>
          </p:cNvSpPr>
          <p:nvPr/>
        </p:nvSpPr>
        <p:spPr bwMode="auto">
          <a:xfrm>
            <a:off x="6918325" y="5499100"/>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20" name="object 170"/>
          <p:cNvSpPr>
            <a:spLocks/>
          </p:cNvSpPr>
          <p:nvPr/>
        </p:nvSpPr>
        <p:spPr bwMode="auto">
          <a:xfrm>
            <a:off x="7064375" y="5499100"/>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21" name="object 171"/>
          <p:cNvSpPr>
            <a:spLocks noChangeArrowheads="1"/>
          </p:cNvSpPr>
          <p:nvPr/>
        </p:nvSpPr>
        <p:spPr bwMode="auto">
          <a:xfrm>
            <a:off x="8078788" y="5427663"/>
            <a:ext cx="325437" cy="77787"/>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722" name="object 172"/>
          <p:cNvSpPr>
            <a:spLocks/>
          </p:cNvSpPr>
          <p:nvPr/>
        </p:nvSpPr>
        <p:spPr bwMode="auto">
          <a:xfrm>
            <a:off x="8451850" y="54991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757575"/>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23" name="object 173"/>
          <p:cNvSpPr>
            <a:spLocks/>
          </p:cNvSpPr>
          <p:nvPr/>
        </p:nvSpPr>
        <p:spPr bwMode="auto">
          <a:xfrm>
            <a:off x="8567738" y="54991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24" name="object 174"/>
          <p:cNvSpPr>
            <a:spLocks/>
          </p:cNvSpPr>
          <p:nvPr/>
        </p:nvSpPr>
        <p:spPr bwMode="auto">
          <a:xfrm>
            <a:off x="8597900" y="54991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25" name="object 175"/>
          <p:cNvSpPr>
            <a:spLocks noChangeArrowheads="1"/>
          </p:cNvSpPr>
          <p:nvPr/>
        </p:nvSpPr>
        <p:spPr bwMode="auto">
          <a:xfrm>
            <a:off x="8809038" y="5419725"/>
            <a:ext cx="122237" cy="77788"/>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726" name="object 176"/>
          <p:cNvSpPr>
            <a:spLocks/>
          </p:cNvSpPr>
          <p:nvPr/>
        </p:nvSpPr>
        <p:spPr bwMode="auto">
          <a:xfrm>
            <a:off x="9005888" y="574357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27" name="object 177"/>
          <p:cNvSpPr>
            <a:spLocks/>
          </p:cNvSpPr>
          <p:nvPr/>
        </p:nvSpPr>
        <p:spPr bwMode="auto">
          <a:xfrm>
            <a:off x="9005888" y="574992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28" name="object 178"/>
          <p:cNvSpPr>
            <a:spLocks/>
          </p:cNvSpPr>
          <p:nvPr/>
        </p:nvSpPr>
        <p:spPr bwMode="auto">
          <a:xfrm>
            <a:off x="9005888" y="575627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29" name="object 179"/>
          <p:cNvSpPr>
            <a:spLocks/>
          </p:cNvSpPr>
          <p:nvPr/>
        </p:nvSpPr>
        <p:spPr bwMode="auto">
          <a:xfrm>
            <a:off x="5529263" y="5762625"/>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30" name="object 180"/>
          <p:cNvSpPr>
            <a:spLocks/>
          </p:cNvSpPr>
          <p:nvPr/>
        </p:nvSpPr>
        <p:spPr bwMode="auto">
          <a:xfrm>
            <a:off x="8866188" y="5762625"/>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31" name="object 181"/>
          <p:cNvSpPr>
            <a:spLocks/>
          </p:cNvSpPr>
          <p:nvPr/>
        </p:nvSpPr>
        <p:spPr bwMode="auto">
          <a:xfrm>
            <a:off x="9005888" y="576262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32" name="object 182"/>
          <p:cNvSpPr>
            <a:spLocks/>
          </p:cNvSpPr>
          <p:nvPr/>
        </p:nvSpPr>
        <p:spPr bwMode="auto">
          <a:xfrm>
            <a:off x="5353050" y="5768975"/>
            <a:ext cx="4763" cy="0"/>
          </a:xfrm>
          <a:custGeom>
            <a:avLst/>
            <a:gdLst>
              <a:gd name="T0" fmla="*/ 0 w 5714"/>
              <a:gd name="T1" fmla="*/ 4764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33" name="object 183"/>
          <p:cNvSpPr>
            <a:spLocks/>
          </p:cNvSpPr>
          <p:nvPr/>
        </p:nvSpPr>
        <p:spPr bwMode="auto">
          <a:xfrm>
            <a:off x="5529263" y="5768975"/>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34" name="object 184"/>
          <p:cNvSpPr>
            <a:spLocks/>
          </p:cNvSpPr>
          <p:nvPr/>
        </p:nvSpPr>
        <p:spPr bwMode="auto">
          <a:xfrm>
            <a:off x="8866188" y="5768975"/>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35" name="object 185"/>
          <p:cNvSpPr>
            <a:spLocks/>
          </p:cNvSpPr>
          <p:nvPr/>
        </p:nvSpPr>
        <p:spPr bwMode="auto">
          <a:xfrm>
            <a:off x="9005888" y="576897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36" name="object 186"/>
          <p:cNvSpPr>
            <a:spLocks/>
          </p:cNvSpPr>
          <p:nvPr/>
        </p:nvSpPr>
        <p:spPr bwMode="auto">
          <a:xfrm>
            <a:off x="8866188" y="5775325"/>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37" name="object 187"/>
          <p:cNvSpPr>
            <a:spLocks/>
          </p:cNvSpPr>
          <p:nvPr/>
        </p:nvSpPr>
        <p:spPr bwMode="auto">
          <a:xfrm>
            <a:off x="5765800" y="5780088"/>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38" name="object 188"/>
          <p:cNvSpPr>
            <a:spLocks/>
          </p:cNvSpPr>
          <p:nvPr/>
        </p:nvSpPr>
        <p:spPr bwMode="auto">
          <a:xfrm>
            <a:off x="6046788" y="5780088"/>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39" name="object 189"/>
          <p:cNvSpPr>
            <a:spLocks/>
          </p:cNvSpPr>
          <p:nvPr/>
        </p:nvSpPr>
        <p:spPr bwMode="auto">
          <a:xfrm>
            <a:off x="8866188" y="5780088"/>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40" name="object 190"/>
          <p:cNvSpPr>
            <a:spLocks/>
          </p:cNvSpPr>
          <p:nvPr/>
        </p:nvSpPr>
        <p:spPr bwMode="auto">
          <a:xfrm>
            <a:off x="8939213" y="578008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41" name="object 191"/>
          <p:cNvSpPr>
            <a:spLocks/>
          </p:cNvSpPr>
          <p:nvPr/>
        </p:nvSpPr>
        <p:spPr bwMode="auto">
          <a:xfrm>
            <a:off x="9183688" y="5780088"/>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42" name="object 192"/>
          <p:cNvSpPr>
            <a:spLocks/>
          </p:cNvSpPr>
          <p:nvPr/>
        </p:nvSpPr>
        <p:spPr bwMode="auto">
          <a:xfrm>
            <a:off x="9005888" y="578643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43" name="object 193"/>
          <p:cNvSpPr>
            <a:spLocks/>
          </p:cNvSpPr>
          <p:nvPr/>
        </p:nvSpPr>
        <p:spPr bwMode="auto">
          <a:xfrm>
            <a:off x="9153525" y="578643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44" name="object 194"/>
          <p:cNvSpPr>
            <a:spLocks/>
          </p:cNvSpPr>
          <p:nvPr/>
        </p:nvSpPr>
        <p:spPr bwMode="auto">
          <a:xfrm>
            <a:off x="8866188" y="5794375"/>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45" name="object 195"/>
          <p:cNvSpPr>
            <a:spLocks/>
          </p:cNvSpPr>
          <p:nvPr/>
        </p:nvSpPr>
        <p:spPr bwMode="auto">
          <a:xfrm>
            <a:off x="9005888" y="579437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46" name="object 196"/>
          <p:cNvSpPr>
            <a:spLocks/>
          </p:cNvSpPr>
          <p:nvPr/>
        </p:nvSpPr>
        <p:spPr bwMode="auto">
          <a:xfrm>
            <a:off x="9153525" y="5794375"/>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47" name="object 197"/>
          <p:cNvSpPr>
            <a:spLocks noChangeArrowheads="1"/>
          </p:cNvSpPr>
          <p:nvPr/>
        </p:nvSpPr>
        <p:spPr bwMode="auto">
          <a:xfrm>
            <a:off x="5861050" y="5770563"/>
            <a:ext cx="34925" cy="33337"/>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748" name="object 198"/>
          <p:cNvSpPr>
            <a:spLocks noChangeArrowheads="1"/>
          </p:cNvSpPr>
          <p:nvPr/>
        </p:nvSpPr>
        <p:spPr bwMode="auto">
          <a:xfrm>
            <a:off x="6811963" y="5770563"/>
            <a:ext cx="33337" cy="33337"/>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749" name="object 199"/>
          <p:cNvSpPr>
            <a:spLocks noChangeArrowheads="1"/>
          </p:cNvSpPr>
          <p:nvPr/>
        </p:nvSpPr>
        <p:spPr bwMode="auto">
          <a:xfrm>
            <a:off x="8259763" y="5770563"/>
            <a:ext cx="34925" cy="33337"/>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750" name="object 200"/>
          <p:cNvSpPr>
            <a:spLocks/>
          </p:cNvSpPr>
          <p:nvPr/>
        </p:nvSpPr>
        <p:spPr bwMode="auto">
          <a:xfrm>
            <a:off x="8866188" y="5799138"/>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51" name="object 201"/>
          <p:cNvSpPr>
            <a:spLocks/>
          </p:cNvSpPr>
          <p:nvPr/>
        </p:nvSpPr>
        <p:spPr bwMode="auto">
          <a:xfrm>
            <a:off x="9005888" y="579913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52" name="object 202"/>
          <p:cNvSpPr>
            <a:spLocks/>
          </p:cNvSpPr>
          <p:nvPr/>
        </p:nvSpPr>
        <p:spPr bwMode="auto">
          <a:xfrm>
            <a:off x="9153525" y="579913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53" name="object 203"/>
          <p:cNvSpPr>
            <a:spLocks noChangeArrowheads="1"/>
          </p:cNvSpPr>
          <p:nvPr/>
        </p:nvSpPr>
        <p:spPr bwMode="auto">
          <a:xfrm>
            <a:off x="9356725" y="5770563"/>
            <a:ext cx="34925" cy="33337"/>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754" name="object 204"/>
          <p:cNvSpPr>
            <a:spLocks/>
          </p:cNvSpPr>
          <p:nvPr/>
        </p:nvSpPr>
        <p:spPr bwMode="auto">
          <a:xfrm>
            <a:off x="5803900" y="5805488"/>
            <a:ext cx="4763" cy="0"/>
          </a:xfrm>
          <a:custGeom>
            <a:avLst/>
            <a:gdLst>
              <a:gd name="T0" fmla="*/ 0 w 5714"/>
              <a:gd name="T1" fmla="*/ 4764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55" name="object 205"/>
          <p:cNvSpPr>
            <a:spLocks/>
          </p:cNvSpPr>
          <p:nvPr/>
        </p:nvSpPr>
        <p:spPr bwMode="auto">
          <a:xfrm>
            <a:off x="6083300" y="5805488"/>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56" name="object 206"/>
          <p:cNvSpPr>
            <a:spLocks/>
          </p:cNvSpPr>
          <p:nvPr/>
        </p:nvSpPr>
        <p:spPr bwMode="auto">
          <a:xfrm>
            <a:off x="8866188" y="5805488"/>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57" name="object 207"/>
          <p:cNvSpPr>
            <a:spLocks/>
          </p:cNvSpPr>
          <p:nvPr/>
        </p:nvSpPr>
        <p:spPr bwMode="auto">
          <a:xfrm>
            <a:off x="9005888" y="580548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58" name="object 208"/>
          <p:cNvSpPr>
            <a:spLocks/>
          </p:cNvSpPr>
          <p:nvPr/>
        </p:nvSpPr>
        <p:spPr bwMode="auto">
          <a:xfrm>
            <a:off x="9153525" y="580548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59" name="object 209"/>
          <p:cNvSpPr>
            <a:spLocks/>
          </p:cNvSpPr>
          <p:nvPr/>
        </p:nvSpPr>
        <p:spPr bwMode="auto">
          <a:xfrm>
            <a:off x="5133975" y="5811838"/>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757575"/>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60" name="object 210"/>
          <p:cNvSpPr>
            <a:spLocks/>
          </p:cNvSpPr>
          <p:nvPr/>
        </p:nvSpPr>
        <p:spPr bwMode="auto">
          <a:xfrm>
            <a:off x="5224463" y="5811838"/>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757575"/>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61" name="object 211"/>
          <p:cNvSpPr>
            <a:spLocks/>
          </p:cNvSpPr>
          <p:nvPr/>
        </p:nvSpPr>
        <p:spPr bwMode="auto">
          <a:xfrm>
            <a:off x="8866188" y="5811838"/>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62" name="object 212"/>
          <p:cNvSpPr>
            <a:spLocks/>
          </p:cNvSpPr>
          <p:nvPr/>
        </p:nvSpPr>
        <p:spPr bwMode="auto">
          <a:xfrm>
            <a:off x="9005888" y="581183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63" name="object 213"/>
          <p:cNvSpPr>
            <a:spLocks/>
          </p:cNvSpPr>
          <p:nvPr/>
        </p:nvSpPr>
        <p:spPr bwMode="auto">
          <a:xfrm>
            <a:off x="9153525" y="581183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64" name="object 214"/>
          <p:cNvSpPr>
            <a:spLocks/>
          </p:cNvSpPr>
          <p:nvPr/>
        </p:nvSpPr>
        <p:spPr bwMode="auto">
          <a:xfrm>
            <a:off x="8866188" y="5818188"/>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65" name="object 215"/>
          <p:cNvSpPr>
            <a:spLocks/>
          </p:cNvSpPr>
          <p:nvPr/>
        </p:nvSpPr>
        <p:spPr bwMode="auto">
          <a:xfrm>
            <a:off x="9005888" y="581818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66" name="object 216"/>
          <p:cNvSpPr>
            <a:spLocks/>
          </p:cNvSpPr>
          <p:nvPr/>
        </p:nvSpPr>
        <p:spPr bwMode="auto">
          <a:xfrm>
            <a:off x="9153525" y="581818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67" name="object 217"/>
          <p:cNvSpPr>
            <a:spLocks/>
          </p:cNvSpPr>
          <p:nvPr/>
        </p:nvSpPr>
        <p:spPr bwMode="auto">
          <a:xfrm>
            <a:off x="5803900" y="5822950"/>
            <a:ext cx="4763" cy="0"/>
          </a:xfrm>
          <a:custGeom>
            <a:avLst/>
            <a:gdLst>
              <a:gd name="T0" fmla="*/ 0 w 5714"/>
              <a:gd name="T1" fmla="*/ 4764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68" name="object 218"/>
          <p:cNvSpPr>
            <a:spLocks/>
          </p:cNvSpPr>
          <p:nvPr/>
        </p:nvSpPr>
        <p:spPr bwMode="auto">
          <a:xfrm>
            <a:off x="6083300" y="5822950"/>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69" name="object 219"/>
          <p:cNvSpPr>
            <a:spLocks/>
          </p:cNvSpPr>
          <p:nvPr/>
        </p:nvSpPr>
        <p:spPr bwMode="auto">
          <a:xfrm>
            <a:off x="8866188" y="58229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70" name="object 220"/>
          <p:cNvSpPr>
            <a:spLocks/>
          </p:cNvSpPr>
          <p:nvPr/>
        </p:nvSpPr>
        <p:spPr bwMode="auto">
          <a:xfrm>
            <a:off x="9005888" y="58229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71" name="object 221"/>
          <p:cNvSpPr>
            <a:spLocks/>
          </p:cNvSpPr>
          <p:nvPr/>
        </p:nvSpPr>
        <p:spPr bwMode="auto">
          <a:xfrm>
            <a:off x="9153525" y="5822950"/>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72" name="object 222"/>
          <p:cNvSpPr>
            <a:spLocks/>
          </p:cNvSpPr>
          <p:nvPr/>
        </p:nvSpPr>
        <p:spPr bwMode="auto">
          <a:xfrm>
            <a:off x="7137400" y="600233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73" name="object 223"/>
          <p:cNvSpPr>
            <a:spLocks/>
          </p:cNvSpPr>
          <p:nvPr/>
        </p:nvSpPr>
        <p:spPr bwMode="auto">
          <a:xfrm>
            <a:off x="7478713" y="600710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74" name="object 224"/>
          <p:cNvSpPr>
            <a:spLocks/>
          </p:cNvSpPr>
          <p:nvPr/>
        </p:nvSpPr>
        <p:spPr bwMode="auto">
          <a:xfrm>
            <a:off x="7612063" y="600710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75" name="object 225"/>
          <p:cNvSpPr>
            <a:spLocks/>
          </p:cNvSpPr>
          <p:nvPr/>
        </p:nvSpPr>
        <p:spPr bwMode="auto">
          <a:xfrm>
            <a:off x="6686550" y="60134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757575"/>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76" name="object 226"/>
          <p:cNvSpPr>
            <a:spLocks/>
          </p:cNvSpPr>
          <p:nvPr/>
        </p:nvSpPr>
        <p:spPr bwMode="auto">
          <a:xfrm>
            <a:off x="8653463" y="60134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757575"/>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77" name="object 227"/>
          <p:cNvSpPr>
            <a:spLocks noChangeArrowheads="1"/>
          </p:cNvSpPr>
          <p:nvPr/>
        </p:nvSpPr>
        <p:spPr bwMode="auto">
          <a:xfrm>
            <a:off x="7177088" y="5984875"/>
            <a:ext cx="603250" cy="47625"/>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778" name="object 228"/>
          <p:cNvSpPr>
            <a:spLocks/>
          </p:cNvSpPr>
          <p:nvPr/>
        </p:nvSpPr>
        <p:spPr bwMode="auto">
          <a:xfrm>
            <a:off x="7453313" y="60261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79" name="object 229"/>
          <p:cNvSpPr>
            <a:spLocks/>
          </p:cNvSpPr>
          <p:nvPr/>
        </p:nvSpPr>
        <p:spPr bwMode="auto">
          <a:xfrm>
            <a:off x="7588250" y="6026150"/>
            <a:ext cx="6350" cy="0"/>
          </a:xfrm>
          <a:custGeom>
            <a:avLst/>
            <a:gdLst>
              <a:gd name="T0" fmla="*/ 0 w 5715"/>
              <a:gd name="T1" fmla="*/ 6039 w 5715"/>
              <a:gd name="T2" fmla="*/ 0 60000 65536"/>
              <a:gd name="T3" fmla="*/ 0 60000 65536"/>
            </a:gdLst>
            <a:ahLst/>
            <a:cxnLst>
              <a:cxn ang="T2">
                <a:pos x="T0" y="0"/>
              </a:cxn>
              <a:cxn ang="T3">
                <a:pos x="T1" y="0"/>
              </a:cxn>
            </a:cxnLst>
            <a:rect l="0" t="0" r="r" b="b"/>
            <a:pathLst>
              <a:path w="5715">
                <a:moveTo>
                  <a:pt x="0" y="0"/>
                </a:moveTo>
                <a:lnTo>
                  <a:pt x="543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80" name="object 230"/>
          <p:cNvSpPr>
            <a:spLocks/>
          </p:cNvSpPr>
          <p:nvPr/>
        </p:nvSpPr>
        <p:spPr bwMode="auto">
          <a:xfrm>
            <a:off x="7897813" y="60388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81" name="object 231"/>
          <p:cNvSpPr>
            <a:spLocks/>
          </p:cNvSpPr>
          <p:nvPr/>
        </p:nvSpPr>
        <p:spPr bwMode="auto">
          <a:xfrm>
            <a:off x="9018588" y="60388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82" name="object 232"/>
          <p:cNvSpPr>
            <a:spLocks noChangeArrowheads="1"/>
          </p:cNvSpPr>
          <p:nvPr/>
        </p:nvSpPr>
        <p:spPr bwMode="auto">
          <a:xfrm>
            <a:off x="6999288" y="6026150"/>
            <a:ext cx="34925" cy="34925"/>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783" name="object 233"/>
          <p:cNvSpPr>
            <a:spLocks noChangeArrowheads="1"/>
          </p:cNvSpPr>
          <p:nvPr/>
        </p:nvSpPr>
        <p:spPr bwMode="auto">
          <a:xfrm>
            <a:off x="9356725" y="6026150"/>
            <a:ext cx="34925" cy="34925"/>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784" name="object 234"/>
          <p:cNvSpPr>
            <a:spLocks/>
          </p:cNvSpPr>
          <p:nvPr/>
        </p:nvSpPr>
        <p:spPr bwMode="auto">
          <a:xfrm>
            <a:off x="7081838" y="6069013"/>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85" name="object 235"/>
          <p:cNvSpPr>
            <a:spLocks/>
          </p:cNvSpPr>
          <p:nvPr/>
        </p:nvSpPr>
        <p:spPr bwMode="auto">
          <a:xfrm>
            <a:off x="7897813" y="6069013"/>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86" name="object 236"/>
          <p:cNvSpPr>
            <a:spLocks/>
          </p:cNvSpPr>
          <p:nvPr/>
        </p:nvSpPr>
        <p:spPr bwMode="auto">
          <a:xfrm>
            <a:off x="6643688" y="607536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87" name="object 237"/>
          <p:cNvSpPr>
            <a:spLocks/>
          </p:cNvSpPr>
          <p:nvPr/>
        </p:nvSpPr>
        <p:spPr bwMode="auto">
          <a:xfrm>
            <a:off x="7897813" y="6075363"/>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88" name="object 238"/>
          <p:cNvSpPr>
            <a:spLocks/>
          </p:cNvSpPr>
          <p:nvPr/>
        </p:nvSpPr>
        <p:spPr bwMode="auto">
          <a:xfrm>
            <a:off x="8032750" y="6075363"/>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89" name="object 239"/>
          <p:cNvSpPr>
            <a:spLocks/>
          </p:cNvSpPr>
          <p:nvPr/>
        </p:nvSpPr>
        <p:spPr bwMode="auto">
          <a:xfrm>
            <a:off x="6508750" y="6081713"/>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90" name="object 240"/>
          <p:cNvSpPr>
            <a:spLocks noChangeArrowheads="1"/>
          </p:cNvSpPr>
          <p:nvPr/>
        </p:nvSpPr>
        <p:spPr bwMode="auto">
          <a:xfrm>
            <a:off x="5788025" y="6015038"/>
            <a:ext cx="274638" cy="79375"/>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791" name="object 241"/>
          <p:cNvSpPr>
            <a:spLocks/>
          </p:cNvSpPr>
          <p:nvPr/>
        </p:nvSpPr>
        <p:spPr bwMode="auto">
          <a:xfrm>
            <a:off x="6508750" y="6088063"/>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92" name="object 242"/>
          <p:cNvSpPr>
            <a:spLocks noChangeArrowheads="1"/>
          </p:cNvSpPr>
          <p:nvPr/>
        </p:nvSpPr>
        <p:spPr bwMode="auto">
          <a:xfrm>
            <a:off x="7835900" y="6011863"/>
            <a:ext cx="350838" cy="1063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793" name="object 243"/>
          <p:cNvSpPr>
            <a:spLocks noChangeArrowheads="1"/>
          </p:cNvSpPr>
          <p:nvPr/>
        </p:nvSpPr>
        <p:spPr bwMode="auto">
          <a:xfrm>
            <a:off x="6184900" y="6210300"/>
            <a:ext cx="387350" cy="60325"/>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794" name="object 244"/>
          <p:cNvSpPr>
            <a:spLocks/>
          </p:cNvSpPr>
          <p:nvPr/>
        </p:nvSpPr>
        <p:spPr bwMode="auto">
          <a:xfrm>
            <a:off x="6503988" y="6270625"/>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95" name="object 245"/>
          <p:cNvSpPr>
            <a:spLocks/>
          </p:cNvSpPr>
          <p:nvPr/>
        </p:nvSpPr>
        <p:spPr bwMode="auto">
          <a:xfrm>
            <a:off x="6637338" y="628967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96" name="object 246"/>
          <p:cNvSpPr>
            <a:spLocks/>
          </p:cNvSpPr>
          <p:nvPr/>
        </p:nvSpPr>
        <p:spPr bwMode="auto">
          <a:xfrm>
            <a:off x="7478713" y="6289675"/>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97" name="object 247"/>
          <p:cNvSpPr>
            <a:spLocks/>
          </p:cNvSpPr>
          <p:nvPr/>
        </p:nvSpPr>
        <p:spPr bwMode="auto">
          <a:xfrm>
            <a:off x="6637338" y="629602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98" name="object 248"/>
          <p:cNvSpPr>
            <a:spLocks/>
          </p:cNvSpPr>
          <p:nvPr/>
        </p:nvSpPr>
        <p:spPr bwMode="auto">
          <a:xfrm>
            <a:off x="7478713" y="6296025"/>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799" name="object 249"/>
          <p:cNvSpPr>
            <a:spLocks/>
          </p:cNvSpPr>
          <p:nvPr/>
        </p:nvSpPr>
        <p:spPr bwMode="auto">
          <a:xfrm>
            <a:off x="5359400" y="6302375"/>
            <a:ext cx="4763" cy="0"/>
          </a:xfrm>
          <a:custGeom>
            <a:avLst/>
            <a:gdLst>
              <a:gd name="T0" fmla="*/ 0 w 5714"/>
              <a:gd name="T1" fmla="*/ 4764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00" name="object 250"/>
          <p:cNvSpPr>
            <a:spLocks/>
          </p:cNvSpPr>
          <p:nvPr/>
        </p:nvSpPr>
        <p:spPr bwMode="auto">
          <a:xfrm>
            <a:off x="5754688" y="6302375"/>
            <a:ext cx="6350" cy="0"/>
          </a:xfrm>
          <a:custGeom>
            <a:avLst/>
            <a:gdLst>
              <a:gd name="T0" fmla="*/ 0 w 5714"/>
              <a:gd name="T1" fmla="*/ 6025 w 5714"/>
              <a:gd name="T2" fmla="*/ 0 60000 65536"/>
              <a:gd name="T3" fmla="*/ 0 60000 65536"/>
            </a:gdLst>
            <a:ahLst/>
            <a:cxnLst>
              <a:cxn ang="T2">
                <a:pos x="T0" y="0"/>
              </a:cxn>
              <a:cxn ang="T3">
                <a:pos x="T1" y="0"/>
              </a:cxn>
            </a:cxnLst>
            <a:rect l="0" t="0" r="r" b="b"/>
            <a:pathLst>
              <a:path w="5714">
                <a:moveTo>
                  <a:pt x="0" y="0"/>
                </a:moveTo>
                <a:lnTo>
                  <a:pt x="5422"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01" name="object 251"/>
          <p:cNvSpPr>
            <a:spLocks/>
          </p:cNvSpPr>
          <p:nvPr/>
        </p:nvSpPr>
        <p:spPr bwMode="auto">
          <a:xfrm>
            <a:off x="5949950" y="6302375"/>
            <a:ext cx="4763" cy="0"/>
          </a:xfrm>
          <a:custGeom>
            <a:avLst/>
            <a:gdLst>
              <a:gd name="T0" fmla="*/ 0 w 5714"/>
              <a:gd name="T1" fmla="*/ 4764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02" name="object 252"/>
          <p:cNvSpPr>
            <a:spLocks/>
          </p:cNvSpPr>
          <p:nvPr/>
        </p:nvSpPr>
        <p:spPr bwMode="auto">
          <a:xfrm>
            <a:off x="6637338" y="630237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03" name="object 253"/>
          <p:cNvSpPr>
            <a:spLocks/>
          </p:cNvSpPr>
          <p:nvPr/>
        </p:nvSpPr>
        <p:spPr bwMode="auto">
          <a:xfrm>
            <a:off x="6723063" y="6302375"/>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04" name="object 254"/>
          <p:cNvSpPr>
            <a:spLocks/>
          </p:cNvSpPr>
          <p:nvPr/>
        </p:nvSpPr>
        <p:spPr bwMode="auto">
          <a:xfrm>
            <a:off x="7270750" y="630237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05" name="object 255"/>
          <p:cNvSpPr>
            <a:spLocks/>
          </p:cNvSpPr>
          <p:nvPr/>
        </p:nvSpPr>
        <p:spPr bwMode="auto">
          <a:xfrm>
            <a:off x="8464550" y="630237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06" name="object 256"/>
          <p:cNvSpPr>
            <a:spLocks/>
          </p:cNvSpPr>
          <p:nvPr/>
        </p:nvSpPr>
        <p:spPr bwMode="auto">
          <a:xfrm>
            <a:off x="8872538" y="6302375"/>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07" name="object 257"/>
          <p:cNvSpPr>
            <a:spLocks/>
          </p:cNvSpPr>
          <p:nvPr/>
        </p:nvSpPr>
        <p:spPr bwMode="auto">
          <a:xfrm>
            <a:off x="9091613" y="630237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08" name="object 258"/>
          <p:cNvSpPr>
            <a:spLocks/>
          </p:cNvSpPr>
          <p:nvPr/>
        </p:nvSpPr>
        <p:spPr bwMode="auto">
          <a:xfrm>
            <a:off x="6637338" y="630872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09" name="object 259"/>
          <p:cNvSpPr>
            <a:spLocks/>
          </p:cNvSpPr>
          <p:nvPr/>
        </p:nvSpPr>
        <p:spPr bwMode="auto">
          <a:xfrm>
            <a:off x="7337425" y="630872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10" name="object 260"/>
          <p:cNvSpPr>
            <a:spLocks/>
          </p:cNvSpPr>
          <p:nvPr/>
        </p:nvSpPr>
        <p:spPr bwMode="auto">
          <a:xfrm>
            <a:off x="5535613" y="6315075"/>
            <a:ext cx="4762" cy="0"/>
          </a:xfrm>
          <a:custGeom>
            <a:avLst/>
            <a:gdLst>
              <a:gd name="T0" fmla="*/ 0 w 5714"/>
              <a:gd name="T1" fmla="*/ 4763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11" name="object 261"/>
          <p:cNvSpPr>
            <a:spLocks/>
          </p:cNvSpPr>
          <p:nvPr/>
        </p:nvSpPr>
        <p:spPr bwMode="auto">
          <a:xfrm>
            <a:off x="6637338" y="631507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12" name="object 262"/>
          <p:cNvSpPr>
            <a:spLocks/>
          </p:cNvSpPr>
          <p:nvPr/>
        </p:nvSpPr>
        <p:spPr bwMode="auto">
          <a:xfrm>
            <a:off x="7197725" y="631507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13" name="object 263"/>
          <p:cNvSpPr>
            <a:spLocks/>
          </p:cNvSpPr>
          <p:nvPr/>
        </p:nvSpPr>
        <p:spPr bwMode="auto">
          <a:xfrm>
            <a:off x="7337425" y="631507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14" name="object 264"/>
          <p:cNvSpPr>
            <a:spLocks/>
          </p:cNvSpPr>
          <p:nvPr/>
        </p:nvSpPr>
        <p:spPr bwMode="auto">
          <a:xfrm>
            <a:off x="5535613" y="6321425"/>
            <a:ext cx="4762" cy="0"/>
          </a:xfrm>
          <a:custGeom>
            <a:avLst/>
            <a:gdLst>
              <a:gd name="T0" fmla="*/ 0 w 5714"/>
              <a:gd name="T1" fmla="*/ 4763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15" name="object 265"/>
          <p:cNvSpPr>
            <a:spLocks/>
          </p:cNvSpPr>
          <p:nvPr/>
        </p:nvSpPr>
        <p:spPr bwMode="auto">
          <a:xfrm>
            <a:off x="6637338" y="632142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16" name="object 266"/>
          <p:cNvSpPr>
            <a:spLocks/>
          </p:cNvSpPr>
          <p:nvPr/>
        </p:nvSpPr>
        <p:spPr bwMode="auto">
          <a:xfrm>
            <a:off x="7197725" y="632142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17" name="object 267"/>
          <p:cNvSpPr>
            <a:spLocks/>
          </p:cNvSpPr>
          <p:nvPr/>
        </p:nvSpPr>
        <p:spPr bwMode="auto">
          <a:xfrm>
            <a:off x="7337425" y="632142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18" name="object 268"/>
          <p:cNvSpPr>
            <a:spLocks/>
          </p:cNvSpPr>
          <p:nvPr/>
        </p:nvSpPr>
        <p:spPr bwMode="auto">
          <a:xfrm>
            <a:off x="5535613" y="6327775"/>
            <a:ext cx="4762" cy="0"/>
          </a:xfrm>
          <a:custGeom>
            <a:avLst/>
            <a:gdLst>
              <a:gd name="T0" fmla="*/ 0 w 5714"/>
              <a:gd name="T1" fmla="*/ 4763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19" name="object 269"/>
          <p:cNvSpPr>
            <a:spLocks/>
          </p:cNvSpPr>
          <p:nvPr/>
        </p:nvSpPr>
        <p:spPr bwMode="auto">
          <a:xfrm>
            <a:off x="6637338" y="632777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20" name="object 270"/>
          <p:cNvSpPr>
            <a:spLocks noChangeArrowheads="1"/>
          </p:cNvSpPr>
          <p:nvPr/>
        </p:nvSpPr>
        <p:spPr bwMode="auto">
          <a:xfrm>
            <a:off x="6904038" y="6291263"/>
            <a:ext cx="33337" cy="33337"/>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21" name="object 271"/>
          <p:cNvSpPr>
            <a:spLocks/>
          </p:cNvSpPr>
          <p:nvPr/>
        </p:nvSpPr>
        <p:spPr bwMode="auto">
          <a:xfrm>
            <a:off x="7197725" y="632777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22" name="object 272"/>
          <p:cNvSpPr>
            <a:spLocks/>
          </p:cNvSpPr>
          <p:nvPr/>
        </p:nvSpPr>
        <p:spPr bwMode="auto">
          <a:xfrm>
            <a:off x="7337425" y="632777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23" name="object 273"/>
          <p:cNvSpPr>
            <a:spLocks/>
          </p:cNvSpPr>
          <p:nvPr/>
        </p:nvSpPr>
        <p:spPr bwMode="auto">
          <a:xfrm>
            <a:off x="7472363" y="6327775"/>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24" name="object 274"/>
          <p:cNvSpPr>
            <a:spLocks noChangeArrowheads="1"/>
          </p:cNvSpPr>
          <p:nvPr/>
        </p:nvSpPr>
        <p:spPr bwMode="auto">
          <a:xfrm>
            <a:off x="9356725" y="6291263"/>
            <a:ext cx="34925" cy="33337"/>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25" name="object 275"/>
          <p:cNvSpPr>
            <a:spLocks/>
          </p:cNvSpPr>
          <p:nvPr/>
        </p:nvSpPr>
        <p:spPr bwMode="auto">
          <a:xfrm>
            <a:off x="5394325" y="6332538"/>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26" name="object 276"/>
          <p:cNvSpPr>
            <a:spLocks/>
          </p:cNvSpPr>
          <p:nvPr/>
        </p:nvSpPr>
        <p:spPr bwMode="auto">
          <a:xfrm>
            <a:off x="5535613" y="6332538"/>
            <a:ext cx="4762" cy="0"/>
          </a:xfrm>
          <a:custGeom>
            <a:avLst/>
            <a:gdLst>
              <a:gd name="T0" fmla="*/ 0 w 5714"/>
              <a:gd name="T1" fmla="*/ 4763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27" name="object 277"/>
          <p:cNvSpPr>
            <a:spLocks/>
          </p:cNvSpPr>
          <p:nvPr/>
        </p:nvSpPr>
        <p:spPr bwMode="auto">
          <a:xfrm>
            <a:off x="6637338" y="633253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28" name="object 278"/>
          <p:cNvSpPr>
            <a:spLocks/>
          </p:cNvSpPr>
          <p:nvPr/>
        </p:nvSpPr>
        <p:spPr bwMode="auto">
          <a:xfrm>
            <a:off x="7058025" y="633253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29" name="object 279"/>
          <p:cNvSpPr>
            <a:spLocks/>
          </p:cNvSpPr>
          <p:nvPr/>
        </p:nvSpPr>
        <p:spPr bwMode="auto">
          <a:xfrm>
            <a:off x="7197725" y="633253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30" name="object 280"/>
          <p:cNvSpPr>
            <a:spLocks/>
          </p:cNvSpPr>
          <p:nvPr/>
        </p:nvSpPr>
        <p:spPr bwMode="auto">
          <a:xfrm>
            <a:off x="7337425" y="633253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31" name="object 281"/>
          <p:cNvSpPr>
            <a:spLocks/>
          </p:cNvSpPr>
          <p:nvPr/>
        </p:nvSpPr>
        <p:spPr bwMode="auto">
          <a:xfrm>
            <a:off x="8872538" y="6332538"/>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32" name="object 282"/>
          <p:cNvSpPr>
            <a:spLocks/>
          </p:cNvSpPr>
          <p:nvPr/>
        </p:nvSpPr>
        <p:spPr bwMode="auto">
          <a:xfrm>
            <a:off x="5535613" y="6338888"/>
            <a:ext cx="4762" cy="0"/>
          </a:xfrm>
          <a:custGeom>
            <a:avLst/>
            <a:gdLst>
              <a:gd name="T0" fmla="*/ 0 w 5714"/>
              <a:gd name="T1" fmla="*/ 4763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33" name="object 283"/>
          <p:cNvSpPr>
            <a:spLocks/>
          </p:cNvSpPr>
          <p:nvPr/>
        </p:nvSpPr>
        <p:spPr bwMode="auto">
          <a:xfrm>
            <a:off x="5949950" y="6338888"/>
            <a:ext cx="4763" cy="0"/>
          </a:xfrm>
          <a:custGeom>
            <a:avLst/>
            <a:gdLst>
              <a:gd name="T0" fmla="*/ 0 w 5714"/>
              <a:gd name="T1" fmla="*/ 4764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34" name="object 284"/>
          <p:cNvSpPr>
            <a:spLocks/>
          </p:cNvSpPr>
          <p:nvPr/>
        </p:nvSpPr>
        <p:spPr bwMode="auto">
          <a:xfrm>
            <a:off x="6637338" y="633888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35" name="object 285"/>
          <p:cNvSpPr>
            <a:spLocks/>
          </p:cNvSpPr>
          <p:nvPr/>
        </p:nvSpPr>
        <p:spPr bwMode="auto">
          <a:xfrm>
            <a:off x="6991350" y="633888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36" name="object 286"/>
          <p:cNvSpPr>
            <a:spLocks/>
          </p:cNvSpPr>
          <p:nvPr/>
        </p:nvSpPr>
        <p:spPr bwMode="auto">
          <a:xfrm>
            <a:off x="7058025" y="6338888"/>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37" name="object 287"/>
          <p:cNvSpPr>
            <a:spLocks/>
          </p:cNvSpPr>
          <p:nvPr/>
        </p:nvSpPr>
        <p:spPr bwMode="auto">
          <a:xfrm>
            <a:off x="7197725" y="633888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38" name="object 288"/>
          <p:cNvSpPr>
            <a:spLocks/>
          </p:cNvSpPr>
          <p:nvPr/>
        </p:nvSpPr>
        <p:spPr bwMode="auto">
          <a:xfrm>
            <a:off x="7337425" y="633888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39" name="object 289"/>
          <p:cNvSpPr>
            <a:spLocks/>
          </p:cNvSpPr>
          <p:nvPr/>
        </p:nvSpPr>
        <p:spPr bwMode="auto">
          <a:xfrm>
            <a:off x="7478713" y="6338888"/>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40" name="object 290"/>
          <p:cNvSpPr>
            <a:spLocks/>
          </p:cNvSpPr>
          <p:nvPr/>
        </p:nvSpPr>
        <p:spPr bwMode="auto">
          <a:xfrm>
            <a:off x="8726488" y="633888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41" name="object 291"/>
          <p:cNvSpPr>
            <a:spLocks/>
          </p:cNvSpPr>
          <p:nvPr/>
        </p:nvSpPr>
        <p:spPr bwMode="auto">
          <a:xfrm>
            <a:off x="8872538" y="6338888"/>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42" name="object 292"/>
          <p:cNvSpPr>
            <a:spLocks/>
          </p:cNvSpPr>
          <p:nvPr/>
        </p:nvSpPr>
        <p:spPr bwMode="auto">
          <a:xfrm>
            <a:off x="5535613" y="6345238"/>
            <a:ext cx="4762" cy="0"/>
          </a:xfrm>
          <a:custGeom>
            <a:avLst/>
            <a:gdLst>
              <a:gd name="T0" fmla="*/ 0 w 5714"/>
              <a:gd name="T1" fmla="*/ 4763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43" name="object 293"/>
          <p:cNvSpPr>
            <a:spLocks/>
          </p:cNvSpPr>
          <p:nvPr/>
        </p:nvSpPr>
        <p:spPr bwMode="auto">
          <a:xfrm>
            <a:off x="6637338" y="634523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44" name="object 294"/>
          <p:cNvSpPr>
            <a:spLocks/>
          </p:cNvSpPr>
          <p:nvPr/>
        </p:nvSpPr>
        <p:spPr bwMode="auto">
          <a:xfrm>
            <a:off x="7197725" y="634523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45" name="object 295"/>
          <p:cNvSpPr>
            <a:spLocks/>
          </p:cNvSpPr>
          <p:nvPr/>
        </p:nvSpPr>
        <p:spPr bwMode="auto">
          <a:xfrm>
            <a:off x="7337425" y="634523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46" name="object 296"/>
          <p:cNvSpPr>
            <a:spLocks/>
          </p:cNvSpPr>
          <p:nvPr/>
        </p:nvSpPr>
        <p:spPr bwMode="auto">
          <a:xfrm>
            <a:off x="5394325" y="6351588"/>
            <a:ext cx="6350" cy="0"/>
          </a:xfrm>
          <a:custGeom>
            <a:avLst/>
            <a:gdLst>
              <a:gd name="T0" fmla="*/ 0 w 5714"/>
              <a:gd name="T1" fmla="*/ 6351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757575"/>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47" name="object 297"/>
          <p:cNvSpPr>
            <a:spLocks/>
          </p:cNvSpPr>
          <p:nvPr/>
        </p:nvSpPr>
        <p:spPr bwMode="auto">
          <a:xfrm>
            <a:off x="5535613" y="6351588"/>
            <a:ext cx="4762" cy="0"/>
          </a:xfrm>
          <a:custGeom>
            <a:avLst/>
            <a:gdLst>
              <a:gd name="T0" fmla="*/ 0 w 5714"/>
              <a:gd name="T1" fmla="*/ 4763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757575"/>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48" name="object 298"/>
          <p:cNvSpPr>
            <a:spLocks noChangeArrowheads="1"/>
          </p:cNvSpPr>
          <p:nvPr/>
        </p:nvSpPr>
        <p:spPr bwMode="auto">
          <a:xfrm>
            <a:off x="5245100" y="6265863"/>
            <a:ext cx="415925" cy="85725"/>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49" name="object 299"/>
          <p:cNvSpPr>
            <a:spLocks noChangeArrowheads="1"/>
          </p:cNvSpPr>
          <p:nvPr/>
        </p:nvSpPr>
        <p:spPr bwMode="auto">
          <a:xfrm>
            <a:off x="6111875" y="6278563"/>
            <a:ext cx="338138" cy="73025"/>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50" name="object 300"/>
          <p:cNvSpPr>
            <a:spLocks noChangeArrowheads="1"/>
          </p:cNvSpPr>
          <p:nvPr/>
        </p:nvSpPr>
        <p:spPr bwMode="auto">
          <a:xfrm>
            <a:off x="6502400" y="6278563"/>
            <a:ext cx="69850" cy="79375"/>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51" name="object 301"/>
          <p:cNvSpPr>
            <a:spLocks/>
          </p:cNvSpPr>
          <p:nvPr/>
        </p:nvSpPr>
        <p:spPr bwMode="auto">
          <a:xfrm>
            <a:off x="6637338" y="635158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52" name="object 302"/>
          <p:cNvSpPr>
            <a:spLocks noChangeArrowheads="1"/>
          </p:cNvSpPr>
          <p:nvPr/>
        </p:nvSpPr>
        <p:spPr bwMode="auto">
          <a:xfrm>
            <a:off x="6640513" y="6265863"/>
            <a:ext cx="212725" cy="85725"/>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53" name="object 303"/>
          <p:cNvSpPr>
            <a:spLocks/>
          </p:cNvSpPr>
          <p:nvPr/>
        </p:nvSpPr>
        <p:spPr bwMode="auto">
          <a:xfrm>
            <a:off x="7197725" y="635158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54" name="object 304"/>
          <p:cNvSpPr>
            <a:spLocks/>
          </p:cNvSpPr>
          <p:nvPr/>
        </p:nvSpPr>
        <p:spPr bwMode="auto">
          <a:xfrm>
            <a:off x="7337425" y="635158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55" name="object 305"/>
          <p:cNvSpPr>
            <a:spLocks noChangeArrowheads="1"/>
          </p:cNvSpPr>
          <p:nvPr/>
        </p:nvSpPr>
        <p:spPr bwMode="auto">
          <a:xfrm>
            <a:off x="6994525" y="6265863"/>
            <a:ext cx="388938" cy="85725"/>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56" name="object 306"/>
          <p:cNvSpPr>
            <a:spLocks noChangeArrowheads="1"/>
          </p:cNvSpPr>
          <p:nvPr/>
        </p:nvSpPr>
        <p:spPr bwMode="auto">
          <a:xfrm>
            <a:off x="7439025" y="6265863"/>
            <a:ext cx="414338" cy="85725"/>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57" name="object 307"/>
          <p:cNvSpPr>
            <a:spLocks noChangeArrowheads="1"/>
          </p:cNvSpPr>
          <p:nvPr/>
        </p:nvSpPr>
        <p:spPr bwMode="auto">
          <a:xfrm>
            <a:off x="7908925" y="6238875"/>
            <a:ext cx="269875" cy="12065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58" name="object 308"/>
          <p:cNvSpPr>
            <a:spLocks noChangeArrowheads="1"/>
          </p:cNvSpPr>
          <p:nvPr/>
        </p:nvSpPr>
        <p:spPr bwMode="auto">
          <a:xfrm>
            <a:off x="8237538" y="6265863"/>
            <a:ext cx="338137" cy="85725"/>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59" name="object 309"/>
          <p:cNvSpPr>
            <a:spLocks/>
          </p:cNvSpPr>
          <p:nvPr/>
        </p:nvSpPr>
        <p:spPr bwMode="auto">
          <a:xfrm>
            <a:off x="9280525" y="63627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60" name="object 310"/>
          <p:cNvSpPr>
            <a:spLocks/>
          </p:cNvSpPr>
          <p:nvPr/>
        </p:nvSpPr>
        <p:spPr bwMode="auto">
          <a:xfrm>
            <a:off x="9280525" y="637063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61" name="object 311"/>
          <p:cNvSpPr>
            <a:spLocks noChangeArrowheads="1"/>
          </p:cNvSpPr>
          <p:nvPr/>
        </p:nvSpPr>
        <p:spPr bwMode="auto">
          <a:xfrm>
            <a:off x="5695950" y="6265863"/>
            <a:ext cx="365125" cy="112712"/>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62" name="object 312"/>
          <p:cNvSpPr>
            <a:spLocks noChangeArrowheads="1"/>
          </p:cNvSpPr>
          <p:nvPr/>
        </p:nvSpPr>
        <p:spPr bwMode="auto">
          <a:xfrm>
            <a:off x="8637588" y="6265863"/>
            <a:ext cx="669925" cy="112712"/>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63" name="object 313"/>
          <p:cNvSpPr>
            <a:spLocks/>
          </p:cNvSpPr>
          <p:nvPr/>
        </p:nvSpPr>
        <p:spPr bwMode="auto">
          <a:xfrm>
            <a:off x="8335963" y="654208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64" name="object 314"/>
          <p:cNvSpPr>
            <a:spLocks/>
          </p:cNvSpPr>
          <p:nvPr/>
        </p:nvSpPr>
        <p:spPr bwMode="auto">
          <a:xfrm>
            <a:off x="8239125" y="6651625"/>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65" name="object 315"/>
          <p:cNvSpPr>
            <a:spLocks noChangeArrowheads="1"/>
          </p:cNvSpPr>
          <p:nvPr/>
        </p:nvSpPr>
        <p:spPr bwMode="auto">
          <a:xfrm>
            <a:off x="9356725" y="6635750"/>
            <a:ext cx="34925" cy="33338"/>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66" name="object 316"/>
          <p:cNvSpPr>
            <a:spLocks noChangeArrowheads="1"/>
          </p:cNvSpPr>
          <p:nvPr/>
        </p:nvSpPr>
        <p:spPr bwMode="auto">
          <a:xfrm>
            <a:off x="6354763" y="6616700"/>
            <a:ext cx="234950" cy="71438"/>
          </a:xfrm>
          <a:prstGeom prst="rect">
            <a:avLst/>
          </a:prstGeom>
          <a:blipFill dpi="0" rotWithShape="1">
            <a:blip r:embed="rId3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67" name="object 317"/>
          <p:cNvSpPr>
            <a:spLocks noChangeArrowheads="1"/>
          </p:cNvSpPr>
          <p:nvPr/>
        </p:nvSpPr>
        <p:spPr bwMode="auto">
          <a:xfrm>
            <a:off x="8534400" y="6554788"/>
            <a:ext cx="200025" cy="136525"/>
          </a:xfrm>
          <a:prstGeom prst="rect">
            <a:avLst/>
          </a:prstGeom>
          <a:blipFill dpi="0" rotWithShape="1">
            <a:blip r:embed="rId3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68" name="object 318"/>
          <p:cNvSpPr>
            <a:spLocks noChangeArrowheads="1"/>
          </p:cNvSpPr>
          <p:nvPr/>
        </p:nvSpPr>
        <p:spPr bwMode="auto">
          <a:xfrm>
            <a:off x="9240838" y="6499225"/>
            <a:ext cx="36512" cy="187325"/>
          </a:xfrm>
          <a:prstGeom prst="rect">
            <a:avLst/>
          </a:prstGeom>
          <a:blipFill dpi="0" rotWithShape="1">
            <a:blip r:embed="rId3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69" name="object 319"/>
          <p:cNvSpPr>
            <a:spLocks noChangeArrowheads="1"/>
          </p:cNvSpPr>
          <p:nvPr/>
        </p:nvSpPr>
        <p:spPr bwMode="auto">
          <a:xfrm>
            <a:off x="6635750" y="6584950"/>
            <a:ext cx="541338" cy="138113"/>
          </a:xfrm>
          <a:prstGeom prst="rect">
            <a:avLst/>
          </a:prstGeom>
          <a:blipFill dpi="0" rotWithShape="1">
            <a:blip r:embed="rId3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70" name="object 320"/>
          <p:cNvSpPr>
            <a:spLocks/>
          </p:cNvSpPr>
          <p:nvPr/>
        </p:nvSpPr>
        <p:spPr bwMode="auto">
          <a:xfrm>
            <a:off x="7337425" y="689133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71" name="object 321"/>
          <p:cNvSpPr>
            <a:spLocks/>
          </p:cNvSpPr>
          <p:nvPr/>
        </p:nvSpPr>
        <p:spPr bwMode="auto">
          <a:xfrm>
            <a:off x="7337425" y="689768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72" name="object 322"/>
          <p:cNvSpPr>
            <a:spLocks/>
          </p:cNvSpPr>
          <p:nvPr/>
        </p:nvSpPr>
        <p:spPr bwMode="auto">
          <a:xfrm>
            <a:off x="7337425" y="690403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73" name="object 323"/>
          <p:cNvSpPr>
            <a:spLocks/>
          </p:cNvSpPr>
          <p:nvPr/>
        </p:nvSpPr>
        <p:spPr bwMode="auto">
          <a:xfrm>
            <a:off x="7337425" y="6910388"/>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74" name="object 324"/>
          <p:cNvSpPr>
            <a:spLocks/>
          </p:cNvSpPr>
          <p:nvPr/>
        </p:nvSpPr>
        <p:spPr bwMode="auto">
          <a:xfrm>
            <a:off x="7337425" y="69151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75" name="object 325"/>
          <p:cNvSpPr>
            <a:spLocks/>
          </p:cNvSpPr>
          <p:nvPr/>
        </p:nvSpPr>
        <p:spPr bwMode="auto">
          <a:xfrm>
            <a:off x="8586788" y="692150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76" name="object 326"/>
          <p:cNvSpPr>
            <a:spLocks/>
          </p:cNvSpPr>
          <p:nvPr/>
        </p:nvSpPr>
        <p:spPr bwMode="auto">
          <a:xfrm>
            <a:off x="9012238" y="69215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77" name="object 327"/>
          <p:cNvSpPr>
            <a:spLocks/>
          </p:cNvSpPr>
          <p:nvPr/>
        </p:nvSpPr>
        <p:spPr bwMode="auto">
          <a:xfrm>
            <a:off x="5956300" y="6927850"/>
            <a:ext cx="4763" cy="0"/>
          </a:xfrm>
          <a:custGeom>
            <a:avLst/>
            <a:gdLst>
              <a:gd name="T0" fmla="*/ 0 w 5714"/>
              <a:gd name="T1" fmla="*/ 4764 w 5714"/>
              <a:gd name="T2" fmla="*/ 0 60000 65536"/>
              <a:gd name="T3" fmla="*/ 0 60000 65536"/>
            </a:gdLst>
            <a:ahLst/>
            <a:cxnLst>
              <a:cxn ang="T2">
                <a:pos x="T0" y="0"/>
              </a:cxn>
              <a:cxn ang="T3">
                <a:pos x="T1" y="0"/>
              </a:cxn>
            </a:cxnLst>
            <a:rect l="0" t="0" r="r" b="b"/>
            <a:pathLst>
              <a:path w="5714">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78" name="object 328"/>
          <p:cNvSpPr>
            <a:spLocks/>
          </p:cNvSpPr>
          <p:nvPr/>
        </p:nvSpPr>
        <p:spPr bwMode="auto">
          <a:xfrm>
            <a:off x="7404100" y="69278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79" name="object 329"/>
          <p:cNvSpPr>
            <a:spLocks/>
          </p:cNvSpPr>
          <p:nvPr/>
        </p:nvSpPr>
        <p:spPr bwMode="auto">
          <a:xfrm>
            <a:off x="8647113" y="69278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80" name="object 330"/>
          <p:cNvSpPr>
            <a:spLocks/>
          </p:cNvSpPr>
          <p:nvPr/>
        </p:nvSpPr>
        <p:spPr bwMode="auto">
          <a:xfrm>
            <a:off x="9012238" y="69278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81" name="object 331"/>
          <p:cNvSpPr>
            <a:spLocks/>
          </p:cNvSpPr>
          <p:nvPr/>
        </p:nvSpPr>
        <p:spPr bwMode="auto">
          <a:xfrm>
            <a:off x="9067800" y="6927850"/>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8A8A8A"/>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82" name="object 332"/>
          <p:cNvSpPr>
            <a:spLocks/>
          </p:cNvSpPr>
          <p:nvPr/>
        </p:nvSpPr>
        <p:spPr bwMode="auto">
          <a:xfrm>
            <a:off x="9286875" y="69278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83" name="object 333"/>
          <p:cNvSpPr>
            <a:spLocks/>
          </p:cNvSpPr>
          <p:nvPr/>
        </p:nvSpPr>
        <p:spPr bwMode="auto">
          <a:xfrm>
            <a:off x="7337425" y="69342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84" name="object 334"/>
          <p:cNvSpPr>
            <a:spLocks/>
          </p:cNvSpPr>
          <p:nvPr/>
        </p:nvSpPr>
        <p:spPr bwMode="auto">
          <a:xfrm>
            <a:off x="7472363" y="693420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85" name="object 335"/>
          <p:cNvSpPr>
            <a:spLocks/>
          </p:cNvSpPr>
          <p:nvPr/>
        </p:nvSpPr>
        <p:spPr bwMode="auto">
          <a:xfrm>
            <a:off x="9012238" y="69342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86" name="object 336"/>
          <p:cNvSpPr>
            <a:spLocks/>
          </p:cNvSpPr>
          <p:nvPr/>
        </p:nvSpPr>
        <p:spPr bwMode="auto">
          <a:xfrm>
            <a:off x="9286875" y="69342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87" name="object 337"/>
          <p:cNvSpPr>
            <a:spLocks/>
          </p:cNvSpPr>
          <p:nvPr/>
        </p:nvSpPr>
        <p:spPr bwMode="auto">
          <a:xfrm>
            <a:off x="7337425" y="69405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88" name="object 338"/>
          <p:cNvSpPr>
            <a:spLocks/>
          </p:cNvSpPr>
          <p:nvPr/>
        </p:nvSpPr>
        <p:spPr bwMode="auto">
          <a:xfrm>
            <a:off x="7472363" y="69405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89" name="object 339"/>
          <p:cNvSpPr>
            <a:spLocks/>
          </p:cNvSpPr>
          <p:nvPr/>
        </p:nvSpPr>
        <p:spPr bwMode="auto">
          <a:xfrm>
            <a:off x="7612063" y="69405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90" name="object 340"/>
          <p:cNvSpPr>
            <a:spLocks/>
          </p:cNvSpPr>
          <p:nvPr/>
        </p:nvSpPr>
        <p:spPr bwMode="auto">
          <a:xfrm>
            <a:off x="9005888" y="69405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91" name="object 341"/>
          <p:cNvSpPr>
            <a:spLocks/>
          </p:cNvSpPr>
          <p:nvPr/>
        </p:nvSpPr>
        <p:spPr bwMode="auto">
          <a:xfrm>
            <a:off x="9286875" y="69405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92" name="object 342"/>
          <p:cNvSpPr>
            <a:spLocks/>
          </p:cNvSpPr>
          <p:nvPr/>
        </p:nvSpPr>
        <p:spPr bwMode="auto">
          <a:xfrm>
            <a:off x="7337425" y="69469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93" name="object 343"/>
          <p:cNvSpPr>
            <a:spLocks/>
          </p:cNvSpPr>
          <p:nvPr/>
        </p:nvSpPr>
        <p:spPr bwMode="auto">
          <a:xfrm>
            <a:off x="7472363" y="694690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94" name="object 344"/>
          <p:cNvSpPr>
            <a:spLocks/>
          </p:cNvSpPr>
          <p:nvPr/>
        </p:nvSpPr>
        <p:spPr bwMode="auto">
          <a:xfrm>
            <a:off x="7612063" y="694690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95" name="object 345"/>
          <p:cNvSpPr>
            <a:spLocks/>
          </p:cNvSpPr>
          <p:nvPr/>
        </p:nvSpPr>
        <p:spPr bwMode="auto">
          <a:xfrm>
            <a:off x="9005888" y="69469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96" name="object 346"/>
          <p:cNvSpPr>
            <a:spLocks noChangeArrowheads="1"/>
          </p:cNvSpPr>
          <p:nvPr/>
        </p:nvSpPr>
        <p:spPr bwMode="auto">
          <a:xfrm>
            <a:off x="6573838" y="6915150"/>
            <a:ext cx="34925" cy="36513"/>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897" name="object 347"/>
          <p:cNvSpPr>
            <a:spLocks/>
          </p:cNvSpPr>
          <p:nvPr/>
        </p:nvSpPr>
        <p:spPr bwMode="auto">
          <a:xfrm>
            <a:off x="7337425" y="69532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98" name="object 348"/>
          <p:cNvSpPr>
            <a:spLocks/>
          </p:cNvSpPr>
          <p:nvPr/>
        </p:nvSpPr>
        <p:spPr bwMode="auto">
          <a:xfrm>
            <a:off x="7472363" y="69532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899" name="object 349"/>
          <p:cNvSpPr>
            <a:spLocks/>
          </p:cNvSpPr>
          <p:nvPr/>
        </p:nvSpPr>
        <p:spPr bwMode="auto">
          <a:xfrm>
            <a:off x="7612063" y="69532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00" name="object 350"/>
          <p:cNvSpPr>
            <a:spLocks noChangeArrowheads="1"/>
          </p:cNvSpPr>
          <p:nvPr/>
        </p:nvSpPr>
        <p:spPr bwMode="auto">
          <a:xfrm>
            <a:off x="8480425" y="6915150"/>
            <a:ext cx="34925" cy="36513"/>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3901" name="object 351"/>
          <p:cNvSpPr>
            <a:spLocks/>
          </p:cNvSpPr>
          <p:nvPr/>
        </p:nvSpPr>
        <p:spPr bwMode="auto">
          <a:xfrm>
            <a:off x="6370638" y="6959600"/>
            <a:ext cx="4762" cy="0"/>
          </a:xfrm>
          <a:custGeom>
            <a:avLst/>
            <a:gdLst>
              <a:gd name="T0" fmla="*/ 0 w 5714"/>
              <a:gd name="T1" fmla="*/ 4529 w 5714"/>
              <a:gd name="T2" fmla="*/ 0 60000 65536"/>
              <a:gd name="T3" fmla="*/ 0 60000 65536"/>
            </a:gdLst>
            <a:ahLst/>
            <a:cxnLst>
              <a:cxn ang="T2">
                <a:pos x="T0" y="0"/>
              </a:cxn>
              <a:cxn ang="T3">
                <a:pos x="T1" y="0"/>
              </a:cxn>
            </a:cxnLst>
            <a:rect l="0" t="0" r="r" b="b"/>
            <a:pathLst>
              <a:path w="5714">
                <a:moveTo>
                  <a:pt x="0" y="0"/>
                </a:moveTo>
                <a:lnTo>
                  <a:pt x="543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02" name="object 352"/>
          <p:cNvSpPr>
            <a:spLocks/>
          </p:cNvSpPr>
          <p:nvPr/>
        </p:nvSpPr>
        <p:spPr bwMode="auto">
          <a:xfrm>
            <a:off x="7337425" y="69596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03" name="object 353"/>
          <p:cNvSpPr>
            <a:spLocks/>
          </p:cNvSpPr>
          <p:nvPr/>
        </p:nvSpPr>
        <p:spPr bwMode="auto">
          <a:xfrm>
            <a:off x="7472363" y="695960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04" name="object 354"/>
          <p:cNvSpPr>
            <a:spLocks/>
          </p:cNvSpPr>
          <p:nvPr/>
        </p:nvSpPr>
        <p:spPr bwMode="auto">
          <a:xfrm>
            <a:off x="7612063" y="695960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05" name="object 355"/>
          <p:cNvSpPr>
            <a:spLocks/>
          </p:cNvSpPr>
          <p:nvPr/>
        </p:nvSpPr>
        <p:spPr bwMode="auto">
          <a:xfrm>
            <a:off x="7751763" y="69596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06" name="object 356"/>
          <p:cNvSpPr>
            <a:spLocks/>
          </p:cNvSpPr>
          <p:nvPr/>
        </p:nvSpPr>
        <p:spPr bwMode="auto">
          <a:xfrm>
            <a:off x="9340850" y="69596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07" name="object 357"/>
          <p:cNvSpPr>
            <a:spLocks/>
          </p:cNvSpPr>
          <p:nvPr/>
        </p:nvSpPr>
        <p:spPr bwMode="auto">
          <a:xfrm>
            <a:off x="7313613" y="69659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757575"/>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08" name="object 358"/>
          <p:cNvSpPr>
            <a:spLocks/>
          </p:cNvSpPr>
          <p:nvPr/>
        </p:nvSpPr>
        <p:spPr bwMode="auto">
          <a:xfrm>
            <a:off x="7337425" y="69659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09" name="object 359"/>
          <p:cNvSpPr>
            <a:spLocks/>
          </p:cNvSpPr>
          <p:nvPr/>
        </p:nvSpPr>
        <p:spPr bwMode="auto">
          <a:xfrm>
            <a:off x="7472363" y="69659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10" name="object 360"/>
          <p:cNvSpPr>
            <a:spLocks/>
          </p:cNvSpPr>
          <p:nvPr/>
        </p:nvSpPr>
        <p:spPr bwMode="auto">
          <a:xfrm>
            <a:off x="7612063" y="696595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11" name="object 361"/>
          <p:cNvSpPr>
            <a:spLocks/>
          </p:cNvSpPr>
          <p:nvPr/>
        </p:nvSpPr>
        <p:spPr bwMode="auto">
          <a:xfrm>
            <a:off x="7751763" y="696595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12" name="object 362"/>
          <p:cNvSpPr>
            <a:spLocks/>
          </p:cNvSpPr>
          <p:nvPr/>
        </p:nvSpPr>
        <p:spPr bwMode="auto">
          <a:xfrm>
            <a:off x="7337425" y="6972300"/>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13" name="object 363"/>
          <p:cNvSpPr>
            <a:spLocks/>
          </p:cNvSpPr>
          <p:nvPr/>
        </p:nvSpPr>
        <p:spPr bwMode="auto">
          <a:xfrm>
            <a:off x="7472363" y="697230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14" name="object 364"/>
          <p:cNvSpPr>
            <a:spLocks/>
          </p:cNvSpPr>
          <p:nvPr/>
        </p:nvSpPr>
        <p:spPr bwMode="auto">
          <a:xfrm>
            <a:off x="7612063" y="6972300"/>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15" name="object 365"/>
          <p:cNvSpPr>
            <a:spLocks/>
          </p:cNvSpPr>
          <p:nvPr/>
        </p:nvSpPr>
        <p:spPr bwMode="auto">
          <a:xfrm>
            <a:off x="7058025" y="6977063"/>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16" name="object 366"/>
          <p:cNvSpPr>
            <a:spLocks/>
          </p:cNvSpPr>
          <p:nvPr/>
        </p:nvSpPr>
        <p:spPr bwMode="auto">
          <a:xfrm>
            <a:off x="7337425" y="6977063"/>
            <a:ext cx="6350" cy="0"/>
          </a:xfrm>
          <a:custGeom>
            <a:avLst/>
            <a:gdLst>
              <a:gd name="T0" fmla="*/ 0 w 5715"/>
              <a:gd name="T1" fmla="*/ 6350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17" name="object 367"/>
          <p:cNvSpPr>
            <a:spLocks/>
          </p:cNvSpPr>
          <p:nvPr/>
        </p:nvSpPr>
        <p:spPr bwMode="auto">
          <a:xfrm>
            <a:off x="7472363" y="697706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18" name="object 368"/>
          <p:cNvSpPr>
            <a:spLocks/>
          </p:cNvSpPr>
          <p:nvPr/>
        </p:nvSpPr>
        <p:spPr bwMode="auto">
          <a:xfrm>
            <a:off x="7612063" y="6977063"/>
            <a:ext cx="4762" cy="0"/>
          </a:xfrm>
          <a:custGeom>
            <a:avLst/>
            <a:gdLst>
              <a:gd name="T0" fmla="*/ 0 w 5715"/>
              <a:gd name="T1" fmla="*/ 4762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19" name="object 369"/>
          <p:cNvSpPr>
            <a:spLocks/>
          </p:cNvSpPr>
          <p:nvPr/>
        </p:nvSpPr>
        <p:spPr bwMode="auto">
          <a:xfrm>
            <a:off x="8848725" y="6977063"/>
            <a:ext cx="4763" cy="0"/>
          </a:xfrm>
          <a:custGeom>
            <a:avLst/>
            <a:gdLst>
              <a:gd name="T0" fmla="*/ 0 w 5715"/>
              <a:gd name="T1" fmla="*/ 4763 w 5715"/>
              <a:gd name="T2" fmla="*/ 0 60000 65536"/>
              <a:gd name="T3" fmla="*/ 0 60000 65536"/>
            </a:gdLst>
            <a:ahLst/>
            <a:cxnLst>
              <a:cxn ang="T2">
                <a:pos x="T0" y="0"/>
              </a:cxn>
              <a:cxn ang="T3">
                <a:pos x="T1" y="0"/>
              </a:cxn>
            </a:cxnLst>
            <a:rect l="0" t="0" r="r" b="b"/>
            <a:pathLst>
              <a:path w="5715">
                <a:moveTo>
                  <a:pt x="0" y="0"/>
                </a:moveTo>
                <a:lnTo>
                  <a:pt x="5715" y="0"/>
                </a:lnTo>
              </a:path>
            </a:pathLst>
          </a:custGeom>
          <a:noFill/>
          <a:ln w="6096">
            <a:solidFill>
              <a:srgbClr val="363636"/>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370" name="object 370"/>
          <p:cNvSpPr txBox="1">
            <a:spLocks noGrp="1"/>
          </p:cNvSpPr>
          <p:nvPr>
            <p:ph type="title"/>
          </p:nvPr>
        </p:nvSpPr>
        <p:spPr>
          <a:xfrm>
            <a:off x="1828800" y="152400"/>
            <a:ext cx="8072409" cy="807401"/>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tIns="129032" rtlCol="0">
            <a:scene3d>
              <a:camera prst="obliqueTopLeft"/>
              <a:lightRig rig="threePt" dir="t"/>
            </a:scene3d>
          </a:bodyPr>
          <a:lstStyle/>
          <a:p>
            <a:pPr marL="4288790" algn="r" eaLnBrk="1" fontAlgn="auto" hangingPunct="1">
              <a:spcBef>
                <a:spcPts val="0"/>
              </a:spcBef>
              <a:spcAft>
                <a:spcPts val="0"/>
              </a:spcAft>
              <a:defRPr/>
            </a:pPr>
            <a:r>
              <a:rPr sz="4400" spc="-145" dirty="0">
                <a:solidFill>
                  <a:srgbClr val="E46C0A"/>
                </a:solidFill>
                <a:latin typeface="Times New Roman"/>
                <a:ea typeface="+mj-ea"/>
                <a:cs typeface="Times New Roman"/>
              </a:rPr>
              <a:t>I</a:t>
            </a:r>
            <a:r>
              <a:rPr sz="4400" spc="-395" dirty="0">
                <a:solidFill>
                  <a:srgbClr val="E46C0A"/>
                </a:solidFill>
                <a:latin typeface="Times New Roman"/>
                <a:ea typeface="+mj-ea"/>
                <a:cs typeface="Times New Roman"/>
              </a:rPr>
              <a:t>AA</a:t>
            </a:r>
            <a:r>
              <a:rPr sz="4400" spc="-390" dirty="0">
                <a:solidFill>
                  <a:srgbClr val="E46C0A"/>
                </a:solidFill>
                <a:latin typeface="Times New Roman"/>
                <a:ea typeface="+mj-ea"/>
                <a:cs typeface="Times New Roman"/>
              </a:rPr>
              <a:t>C</a:t>
            </a:r>
            <a:r>
              <a:rPr sz="4400" spc="-130" dirty="0">
                <a:solidFill>
                  <a:srgbClr val="E46C0A"/>
                </a:solidFill>
                <a:latin typeface="Times New Roman"/>
                <a:ea typeface="+mj-ea"/>
                <a:cs typeface="Times New Roman"/>
              </a:rPr>
              <a:t> </a:t>
            </a:r>
            <a:r>
              <a:rPr sz="4400" spc="25" dirty="0">
                <a:solidFill>
                  <a:srgbClr val="E46C0A"/>
                </a:solidFill>
                <a:latin typeface="Times New Roman"/>
                <a:ea typeface="+mj-ea"/>
                <a:cs typeface="Times New Roman"/>
              </a:rPr>
              <a:t>M</a:t>
            </a:r>
            <a:r>
              <a:rPr sz="4400" spc="10" dirty="0">
                <a:solidFill>
                  <a:srgbClr val="E46C0A"/>
                </a:solidFill>
                <a:latin typeface="Times New Roman"/>
                <a:ea typeface="+mj-ea"/>
                <a:cs typeface="Times New Roman"/>
              </a:rPr>
              <a:t>i</a:t>
            </a:r>
            <a:r>
              <a:rPr sz="4400" spc="-380" dirty="0">
                <a:solidFill>
                  <a:srgbClr val="E46C0A"/>
                </a:solidFill>
                <a:latin typeface="Times New Roman"/>
                <a:ea typeface="+mj-ea"/>
                <a:cs typeface="Times New Roman"/>
              </a:rPr>
              <a:t>s</a:t>
            </a:r>
            <a:r>
              <a:rPr sz="4400" spc="-390" dirty="0">
                <a:solidFill>
                  <a:srgbClr val="E46C0A"/>
                </a:solidFill>
                <a:latin typeface="Times New Roman"/>
                <a:ea typeface="+mj-ea"/>
                <a:cs typeface="Times New Roman"/>
              </a:rPr>
              <a:t>s</a:t>
            </a:r>
            <a:r>
              <a:rPr sz="4400" spc="20" dirty="0">
                <a:solidFill>
                  <a:srgbClr val="E46C0A"/>
                </a:solidFill>
                <a:latin typeface="Times New Roman"/>
                <a:ea typeface="+mj-ea"/>
                <a:cs typeface="Times New Roman"/>
              </a:rPr>
              <a:t>i</a:t>
            </a:r>
            <a:r>
              <a:rPr sz="4400" spc="-135" dirty="0">
                <a:solidFill>
                  <a:srgbClr val="E46C0A"/>
                </a:solidFill>
                <a:latin typeface="Times New Roman"/>
                <a:ea typeface="+mj-ea"/>
                <a:cs typeface="Times New Roman"/>
              </a:rPr>
              <a:t>on</a:t>
            </a:r>
            <a:endParaRPr sz="4400" dirty="0">
              <a:solidFill>
                <a:srgbClr val="E46C0A"/>
              </a:solidFill>
              <a:latin typeface="Times New Roman"/>
              <a:ea typeface="+mj-ea"/>
              <a:cs typeface="Times New Roman"/>
            </a:endParaRPr>
          </a:p>
        </p:txBody>
      </p:sp>
      <p:sp>
        <p:nvSpPr>
          <p:cNvPr id="23921" name="object 377"/>
          <p:cNvSpPr>
            <a:spLocks/>
          </p:cNvSpPr>
          <p:nvPr/>
        </p:nvSpPr>
        <p:spPr bwMode="auto">
          <a:xfrm>
            <a:off x="4606925" y="3533775"/>
            <a:ext cx="0" cy="3775075"/>
          </a:xfrm>
          <a:custGeom>
            <a:avLst/>
            <a:gdLst>
              <a:gd name="T0" fmla="*/ 0 h 3775075"/>
              <a:gd name="T1" fmla="*/ 3775075 h 3775075"/>
              <a:gd name="T2" fmla="*/ 0 60000 65536"/>
              <a:gd name="T3" fmla="*/ 0 60000 65536"/>
            </a:gdLst>
            <a:ahLst/>
            <a:cxnLst>
              <a:cxn ang="T2">
                <a:pos x="0" y="T0"/>
              </a:cxn>
              <a:cxn ang="T3">
                <a:pos x="0" y="T1"/>
              </a:cxn>
            </a:cxnLst>
            <a:rect l="0" t="0" r="r" b="b"/>
            <a:pathLst>
              <a:path h="3775075">
                <a:moveTo>
                  <a:pt x="0" y="0"/>
                </a:moveTo>
                <a:lnTo>
                  <a:pt x="0" y="3775075"/>
                </a:lnTo>
              </a:path>
            </a:pathLst>
          </a:custGeom>
          <a:noFill/>
          <a:ln w="20320">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22" name="object 378"/>
          <p:cNvSpPr>
            <a:spLocks/>
          </p:cNvSpPr>
          <p:nvPr/>
        </p:nvSpPr>
        <p:spPr bwMode="auto">
          <a:xfrm>
            <a:off x="9628188" y="3513138"/>
            <a:ext cx="0" cy="39687"/>
          </a:xfrm>
          <a:custGeom>
            <a:avLst/>
            <a:gdLst>
              <a:gd name="T0" fmla="*/ 0 h 39370"/>
              <a:gd name="T1" fmla="*/ 39687 h 39370"/>
              <a:gd name="T2" fmla="*/ 0 60000 65536"/>
              <a:gd name="T3" fmla="*/ 0 60000 65536"/>
            </a:gdLst>
            <a:ahLst/>
            <a:cxnLst>
              <a:cxn ang="T2">
                <a:pos x="0" y="T0"/>
              </a:cxn>
              <a:cxn ang="T3">
                <a:pos x="0" y="T1"/>
              </a:cxn>
            </a:cxnLst>
            <a:rect l="0" t="0" r="r" b="b"/>
            <a:pathLst>
              <a:path h="39370">
                <a:moveTo>
                  <a:pt x="0" y="0"/>
                </a:moveTo>
                <a:lnTo>
                  <a:pt x="0" y="39370"/>
                </a:lnTo>
              </a:path>
            </a:pathLst>
          </a:custGeom>
          <a:noFill/>
          <a:ln w="39370">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23" name="object 379"/>
          <p:cNvSpPr>
            <a:spLocks/>
          </p:cNvSpPr>
          <p:nvPr/>
        </p:nvSpPr>
        <p:spPr bwMode="auto">
          <a:xfrm>
            <a:off x="4600575" y="3513138"/>
            <a:ext cx="0" cy="39687"/>
          </a:xfrm>
          <a:custGeom>
            <a:avLst/>
            <a:gdLst>
              <a:gd name="T0" fmla="*/ 0 h 39370"/>
              <a:gd name="T1" fmla="*/ 39687 h 39370"/>
              <a:gd name="T2" fmla="*/ 0 60000 65536"/>
              <a:gd name="T3" fmla="*/ 0 60000 65536"/>
            </a:gdLst>
            <a:ahLst/>
            <a:cxnLst>
              <a:cxn ang="T2">
                <a:pos x="0" y="T0"/>
              </a:cxn>
              <a:cxn ang="T3">
                <a:pos x="0" y="T1"/>
              </a:cxn>
            </a:cxnLst>
            <a:rect l="0" t="0" r="r" b="b"/>
            <a:pathLst>
              <a:path h="39370">
                <a:moveTo>
                  <a:pt x="0" y="0"/>
                </a:moveTo>
                <a:lnTo>
                  <a:pt x="0" y="39370"/>
                </a:lnTo>
              </a:path>
            </a:pathLst>
          </a:custGeom>
          <a:noFill/>
          <a:ln w="39370">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24" name="object 380"/>
          <p:cNvSpPr>
            <a:spLocks/>
          </p:cNvSpPr>
          <p:nvPr/>
        </p:nvSpPr>
        <p:spPr bwMode="auto">
          <a:xfrm>
            <a:off x="4610100" y="3552825"/>
            <a:ext cx="0" cy="3727450"/>
          </a:xfrm>
          <a:custGeom>
            <a:avLst/>
            <a:gdLst>
              <a:gd name="T0" fmla="*/ 0 h 3727450"/>
              <a:gd name="T1" fmla="*/ 3727450 h 3727450"/>
              <a:gd name="T2" fmla="*/ 0 60000 65536"/>
              <a:gd name="T3" fmla="*/ 0 60000 65536"/>
            </a:gdLst>
            <a:ahLst/>
            <a:cxnLst>
              <a:cxn ang="T2">
                <a:pos x="0" y="T0"/>
              </a:cxn>
              <a:cxn ang="T3">
                <a:pos x="0" y="T1"/>
              </a:cxn>
            </a:cxnLst>
            <a:rect l="0" t="0" r="r" b="b"/>
            <a:pathLst>
              <a:path h="3727450">
                <a:moveTo>
                  <a:pt x="0" y="0"/>
                </a:moveTo>
                <a:lnTo>
                  <a:pt x="0" y="3727450"/>
                </a:lnTo>
              </a:path>
            </a:pathLst>
          </a:custGeom>
          <a:noFill/>
          <a:ln w="20320">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25" name="object 382"/>
          <p:cNvSpPr>
            <a:spLocks/>
          </p:cNvSpPr>
          <p:nvPr/>
        </p:nvSpPr>
        <p:spPr bwMode="auto">
          <a:xfrm>
            <a:off x="4603750" y="3552825"/>
            <a:ext cx="31750" cy="3725863"/>
          </a:xfrm>
          <a:custGeom>
            <a:avLst/>
            <a:gdLst>
              <a:gd name="T0" fmla="*/ 0 w 31750"/>
              <a:gd name="T1" fmla="*/ 3725863 h 3726815"/>
              <a:gd name="T2" fmla="*/ 31750 w 31750"/>
              <a:gd name="T3" fmla="*/ 3725863 h 3726815"/>
              <a:gd name="T4" fmla="*/ 31750 w 31750"/>
              <a:gd name="T5" fmla="*/ 0 h 3726815"/>
              <a:gd name="T6" fmla="*/ 0 w 31750"/>
              <a:gd name="T7" fmla="*/ 0 h 3726815"/>
              <a:gd name="T8" fmla="*/ 0 w 31750"/>
              <a:gd name="T9" fmla="*/ 3725863 h 3726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750" h="3726815">
                <a:moveTo>
                  <a:pt x="0" y="3726815"/>
                </a:moveTo>
                <a:lnTo>
                  <a:pt x="31750" y="3726815"/>
                </a:lnTo>
                <a:lnTo>
                  <a:pt x="31750" y="0"/>
                </a:lnTo>
                <a:lnTo>
                  <a:pt x="0" y="0"/>
                </a:lnTo>
                <a:lnTo>
                  <a:pt x="0" y="372681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3926" name="object 383"/>
          <p:cNvSpPr>
            <a:spLocks/>
          </p:cNvSpPr>
          <p:nvPr/>
        </p:nvSpPr>
        <p:spPr bwMode="auto">
          <a:xfrm>
            <a:off x="9615488" y="3552825"/>
            <a:ext cx="0" cy="3725863"/>
          </a:xfrm>
          <a:custGeom>
            <a:avLst/>
            <a:gdLst>
              <a:gd name="T0" fmla="*/ 0 h 3726815"/>
              <a:gd name="T1" fmla="*/ 3725863 h 3726815"/>
              <a:gd name="T2" fmla="*/ 0 60000 65536"/>
              <a:gd name="T3" fmla="*/ 0 60000 65536"/>
            </a:gdLst>
            <a:ahLst/>
            <a:cxnLst>
              <a:cxn ang="T2">
                <a:pos x="0" y="T0"/>
              </a:cxn>
              <a:cxn ang="T3">
                <a:pos x="0" y="T1"/>
              </a:cxn>
            </a:cxnLst>
            <a:rect l="0" t="0" r="r" b="b"/>
            <a:pathLst>
              <a:path h="3726815">
                <a:moveTo>
                  <a:pt x="0" y="0"/>
                </a:moveTo>
                <a:lnTo>
                  <a:pt x="0" y="3726815"/>
                </a:lnTo>
              </a:path>
            </a:pathLst>
          </a:custGeom>
          <a:noFill/>
          <a:ln w="20320">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27" name="object 384"/>
          <p:cNvSpPr>
            <a:spLocks/>
          </p:cNvSpPr>
          <p:nvPr/>
        </p:nvSpPr>
        <p:spPr bwMode="auto">
          <a:xfrm>
            <a:off x="4603750" y="3508375"/>
            <a:ext cx="5008563" cy="3763963"/>
          </a:xfrm>
          <a:custGeom>
            <a:avLst/>
            <a:gdLst>
              <a:gd name="T0" fmla="*/ 0 w 5008880"/>
              <a:gd name="T1" fmla="*/ 3763963 h 3764915"/>
              <a:gd name="T2" fmla="*/ 5008563 w 5008880"/>
              <a:gd name="T3" fmla="*/ 3763963 h 3764915"/>
              <a:gd name="T4" fmla="*/ 5008563 w 5008880"/>
              <a:gd name="T5" fmla="*/ 0 h 3764915"/>
              <a:gd name="T6" fmla="*/ 0 w 5008880"/>
              <a:gd name="T7" fmla="*/ 0 h 3764915"/>
              <a:gd name="T8" fmla="*/ 0 w 5008880"/>
              <a:gd name="T9" fmla="*/ 3763963 h 3764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8880" h="3764915">
                <a:moveTo>
                  <a:pt x="0" y="3764915"/>
                </a:moveTo>
                <a:lnTo>
                  <a:pt x="5008880" y="3764915"/>
                </a:lnTo>
                <a:lnTo>
                  <a:pt x="5008880" y="0"/>
                </a:lnTo>
                <a:lnTo>
                  <a:pt x="0" y="0"/>
                </a:lnTo>
                <a:lnTo>
                  <a:pt x="0" y="37649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3928" name="object 385"/>
          <p:cNvSpPr>
            <a:spLocks/>
          </p:cNvSpPr>
          <p:nvPr/>
        </p:nvSpPr>
        <p:spPr bwMode="auto">
          <a:xfrm>
            <a:off x="4603750" y="3508375"/>
            <a:ext cx="5008563" cy="3763963"/>
          </a:xfrm>
          <a:custGeom>
            <a:avLst/>
            <a:gdLst>
              <a:gd name="T0" fmla="*/ 0 w 5008880"/>
              <a:gd name="T1" fmla="*/ 3763963 h 3764915"/>
              <a:gd name="T2" fmla="*/ 5008563 w 5008880"/>
              <a:gd name="T3" fmla="*/ 3763963 h 3764915"/>
              <a:gd name="T4" fmla="*/ 5008563 w 5008880"/>
              <a:gd name="T5" fmla="*/ 0 h 3764915"/>
              <a:gd name="T6" fmla="*/ 0 w 5008880"/>
              <a:gd name="T7" fmla="*/ 0 h 3764915"/>
              <a:gd name="T8" fmla="*/ 0 w 5008880"/>
              <a:gd name="T9" fmla="*/ 3763963 h 3764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8880" h="3764915">
                <a:moveTo>
                  <a:pt x="0" y="3764915"/>
                </a:moveTo>
                <a:lnTo>
                  <a:pt x="5008880" y="3764915"/>
                </a:lnTo>
                <a:lnTo>
                  <a:pt x="5008880" y="0"/>
                </a:lnTo>
                <a:lnTo>
                  <a:pt x="0" y="0"/>
                </a:lnTo>
                <a:lnTo>
                  <a:pt x="0" y="3764915"/>
                </a:lnTo>
                <a:close/>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3929" name="object 386"/>
          <p:cNvSpPr>
            <a:spLocks noChangeArrowheads="1"/>
          </p:cNvSpPr>
          <p:nvPr/>
        </p:nvSpPr>
        <p:spPr bwMode="auto">
          <a:xfrm>
            <a:off x="5270500" y="6538913"/>
            <a:ext cx="4787900" cy="3482975"/>
          </a:xfrm>
          <a:prstGeom prst="rect">
            <a:avLst/>
          </a:prstGeom>
          <a:blipFill dpi="0" rotWithShape="1">
            <a:blip r:embed="rId3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387" name="TextBox 386"/>
          <p:cNvSpPr txBox="1"/>
          <p:nvPr/>
        </p:nvSpPr>
        <p:spPr>
          <a:xfrm>
            <a:off x="4343400" y="990600"/>
            <a:ext cx="5637577" cy="5016758"/>
          </a:xfrm>
          <a:prstGeom prst="rect">
            <a:avLst/>
          </a:prstGeom>
          <a:noFill/>
        </p:spPr>
        <p:txBody>
          <a:bodyPr>
            <a:spAutoFit/>
            <a:scene3d>
              <a:camera prst="obliqueTopLeft"/>
              <a:lightRig rig="threePt" dir="t"/>
            </a:scene3d>
          </a:bodyPr>
          <a:lstStyle/>
          <a:p>
            <a:pPr algn="just" fontAlgn="auto">
              <a:spcBef>
                <a:spcPts val="0"/>
              </a:spcBef>
              <a:spcAft>
                <a:spcPts val="0"/>
              </a:spcAft>
              <a:defRPr/>
            </a:pPr>
            <a:r>
              <a:rPr lang="en-US" sz="2000" dirty="0">
                <a:solidFill>
                  <a:srgbClr val="CCAE79"/>
                </a:solidFill>
                <a:latin typeface="Times New Roman"/>
                <a:ea typeface="+mn-ea"/>
                <a:cs typeface="Times New Roman"/>
              </a:rPr>
              <a:t>The Indo-American Arts Council is a registered 501 ©3 not-for-profit, secular service and resource arts organization charged with the mission of promoting and building the awareness, creation, production, exhibition, publication and performance of Indian and cross-cultural art forms in North America. The IAAC supports all artistic disciplines in the classical, fusion, folk and innovative forms influenced by the arts of India. We work cooperatively with colleagues around the United States to broaden our collective audiences and create a network for shared information, resources and funding. Our focus is to work with artists and arts organizations in North America as well as to facilitate artists and arts organizations from India to exhibit, perform and produce their works here.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object 6"/>
          <p:cNvSpPr>
            <a:spLocks/>
          </p:cNvSpPr>
          <p:nvPr/>
        </p:nvSpPr>
        <p:spPr bwMode="auto">
          <a:xfrm>
            <a:off x="9486900" y="485775"/>
            <a:ext cx="0" cy="39688"/>
          </a:xfrm>
          <a:custGeom>
            <a:avLst/>
            <a:gdLst>
              <a:gd name="T0" fmla="*/ 0 h 39370"/>
              <a:gd name="T1" fmla="*/ 39687 h 39370"/>
              <a:gd name="T2" fmla="*/ 0 60000 65536"/>
              <a:gd name="T3" fmla="*/ 0 60000 65536"/>
            </a:gdLst>
            <a:ahLst/>
            <a:cxnLst>
              <a:cxn ang="T2">
                <a:pos x="0" y="T0"/>
              </a:cxn>
              <a:cxn ang="T3">
                <a:pos x="0" y="T1"/>
              </a:cxn>
            </a:cxnLst>
            <a:rect l="0" t="0" r="r" b="b"/>
            <a:pathLst>
              <a:path h="39370">
                <a:moveTo>
                  <a:pt x="0" y="0"/>
                </a:moveTo>
                <a:lnTo>
                  <a:pt x="0" y="39369"/>
                </a:lnTo>
              </a:path>
            </a:pathLst>
          </a:custGeom>
          <a:noFill/>
          <a:ln w="39369">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4578" name="object 7"/>
          <p:cNvSpPr>
            <a:spLocks/>
          </p:cNvSpPr>
          <p:nvPr/>
        </p:nvSpPr>
        <p:spPr bwMode="auto">
          <a:xfrm>
            <a:off x="4227513" y="485775"/>
            <a:ext cx="0" cy="39688"/>
          </a:xfrm>
          <a:custGeom>
            <a:avLst/>
            <a:gdLst>
              <a:gd name="T0" fmla="*/ 0 h 39370"/>
              <a:gd name="T1" fmla="*/ 39687 h 39370"/>
              <a:gd name="T2" fmla="*/ 0 60000 65536"/>
              <a:gd name="T3" fmla="*/ 0 60000 65536"/>
            </a:gdLst>
            <a:ahLst/>
            <a:cxnLst>
              <a:cxn ang="T2">
                <a:pos x="0" y="T0"/>
              </a:cxn>
              <a:cxn ang="T3">
                <a:pos x="0" y="T1"/>
              </a:cxn>
            </a:cxnLst>
            <a:rect l="0" t="0" r="r" b="b"/>
            <a:pathLst>
              <a:path h="39370">
                <a:moveTo>
                  <a:pt x="0" y="0"/>
                </a:moveTo>
                <a:lnTo>
                  <a:pt x="0" y="39369"/>
                </a:lnTo>
              </a:path>
            </a:pathLst>
          </a:custGeom>
          <a:noFill/>
          <a:ln w="39369">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14" name="object 14"/>
          <p:cNvSpPr txBox="1">
            <a:spLocks noGrp="1"/>
          </p:cNvSpPr>
          <p:nvPr>
            <p:ph type="title"/>
          </p:nvPr>
        </p:nvSpPr>
        <p:spPr>
          <a:xfrm>
            <a:off x="457200" y="34859"/>
            <a:ext cx="9367809" cy="845359"/>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tIns="166623" rtlCol="0">
            <a:scene3d>
              <a:camera prst="obliqueTopLeft"/>
              <a:lightRig rig="threePt" dir="t"/>
            </a:scene3d>
          </a:bodyPr>
          <a:lstStyle/>
          <a:p>
            <a:pPr marL="4799330" algn="r" eaLnBrk="1" fontAlgn="auto" hangingPunct="1">
              <a:spcBef>
                <a:spcPts val="0"/>
              </a:spcBef>
              <a:spcAft>
                <a:spcPts val="0"/>
              </a:spcAft>
              <a:defRPr/>
            </a:pPr>
            <a:r>
              <a:rPr sz="4400" spc="-10" dirty="0">
                <a:latin typeface="Times New Roman"/>
                <a:ea typeface="+mj-ea"/>
                <a:cs typeface="Times New Roman"/>
              </a:rPr>
              <a:t>B</a:t>
            </a:r>
            <a:r>
              <a:rPr sz="4400" spc="-20" dirty="0">
                <a:latin typeface="Times New Roman"/>
                <a:ea typeface="+mj-ea"/>
                <a:cs typeface="Times New Roman"/>
              </a:rPr>
              <a:t>oa</a:t>
            </a:r>
            <a:r>
              <a:rPr sz="4400" dirty="0">
                <a:latin typeface="Times New Roman"/>
                <a:ea typeface="+mj-ea"/>
                <a:cs typeface="Times New Roman"/>
              </a:rPr>
              <a:t>r</a:t>
            </a:r>
            <a:r>
              <a:rPr sz="4400" spc="-15" dirty="0">
                <a:latin typeface="Times New Roman"/>
                <a:ea typeface="+mj-ea"/>
                <a:cs typeface="Times New Roman"/>
              </a:rPr>
              <a:t>d</a:t>
            </a:r>
            <a:r>
              <a:rPr sz="4400" dirty="0">
                <a:latin typeface="Times New Roman"/>
                <a:ea typeface="+mj-ea"/>
                <a:cs typeface="Times New Roman"/>
              </a:rPr>
              <a:t> </a:t>
            </a:r>
            <a:r>
              <a:rPr sz="4400" spc="-20" dirty="0">
                <a:latin typeface="Times New Roman"/>
                <a:ea typeface="+mj-ea"/>
                <a:cs typeface="Times New Roman"/>
              </a:rPr>
              <a:t>o</a:t>
            </a:r>
            <a:r>
              <a:rPr sz="4400" spc="-10" dirty="0">
                <a:latin typeface="Times New Roman"/>
                <a:ea typeface="+mj-ea"/>
                <a:cs typeface="Times New Roman"/>
              </a:rPr>
              <a:t>f</a:t>
            </a:r>
            <a:r>
              <a:rPr sz="4400" spc="5" dirty="0">
                <a:latin typeface="Times New Roman"/>
                <a:ea typeface="+mj-ea"/>
                <a:cs typeface="Times New Roman"/>
              </a:rPr>
              <a:t> </a:t>
            </a:r>
            <a:r>
              <a:rPr sz="4400" spc="-25" dirty="0">
                <a:latin typeface="Times New Roman"/>
                <a:ea typeface="+mj-ea"/>
                <a:cs typeface="Times New Roman"/>
              </a:rPr>
              <a:t>D</a:t>
            </a:r>
            <a:r>
              <a:rPr sz="4400" spc="-10" dirty="0">
                <a:latin typeface="Times New Roman"/>
                <a:ea typeface="+mj-ea"/>
                <a:cs typeface="Times New Roman"/>
              </a:rPr>
              <a:t>irec</a:t>
            </a:r>
            <a:r>
              <a:rPr sz="4400" spc="-20" dirty="0">
                <a:latin typeface="Times New Roman"/>
                <a:ea typeface="+mj-ea"/>
                <a:cs typeface="Times New Roman"/>
              </a:rPr>
              <a:t>to</a:t>
            </a:r>
            <a:r>
              <a:rPr sz="4400" spc="-15" dirty="0">
                <a:latin typeface="Times New Roman"/>
                <a:ea typeface="+mj-ea"/>
                <a:cs typeface="Times New Roman"/>
              </a:rPr>
              <a:t>rs</a:t>
            </a:r>
          </a:p>
        </p:txBody>
      </p:sp>
      <p:sp>
        <p:nvSpPr>
          <p:cNvPr id="24580" name="object 15"/>
          <p:cNvSpPr txBox="1">
            <a:spLocks noChangeArrowheads="1"/>
          </p:cNvSpPr>
          <p:nvPr/>
        </p:nvSpPr>
        <p:spPr bwMode="auto">
          <a:xfrm>
            <a:off x="452409" y="976379"/>
            <a:ext cx="9372600" cy="701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9688"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dirty="0" err="1">
                <a:solidFill>
                  <a:srgbClr val="B96B29"/>
                </a:solidFill>
                <a:latin typeface="Times New Roman" panose="02020603050405020304" pitchFamily="18" charset="0"/>
                <a:cs typeface="Times New Roman" panose="02020603050405020304" pitchFamily="18" charset="0"/>
              </a:rPr>
              <a:t>Talat</a:t>
            </a:r>
            <a:r>
              <a:rPr lang="en-US" altLang="en-US" sz="1800" dirty="0">
                <a:solidFill>
                  <a:srgbClr val="B96B29"/>
                </a:solidFill>
                <a:latin typeface="Times New Roman" panose="02020603050405020304" pitchFamily="18" charset="0"/>
                <a:cs typeface="Times New Roman" panose="02020603050405020304" pitchFamily="18" charset="0"/>
              </a:rPr>
              <a:t> Ansari</a:t>
            </a:r>
            <a:r>
              <a:rPr lang="en-US" altLang="en-US" sz="1800" dirty="0">
                <a:solidFill>
                  <a:srgbClr val="FFFFFF"/>
                </a:solidFill>
                <a:latin typeface="Times New Roman" panose="02020603050405020304" pitchFamily="18" charset="0"/>
                <a:cs typeface="Times New Roman" panose="02020603050405020304" pitchFamily="18" charset="0"/>
              </a:rPr>
              <a:t>, </a:t>
            </a:r>
            <a:r>
              <a:rPr lang="en-US" altLang="en-US" sz="1800" dirty="0">
                <a:solidFill>
                  <a:srgbClr val="CCAE79"/>
                </a:solidFill>
                <a:latin typeface="Times New Roman" panose="02020603050405020304" pitchFamily="18" charset="0"/>
                <a:cs typeface="Times New Roman" panose="02020603050405020304" pitchFamily="18" charset="0"/>
              </a:rPr>
              <a:t>Legal Counsel</a:t>
            </a:r>
          </a:p>
          <a:p>
            <a:pPr algn="ctr" eaLnBrk="1" hangingPunct="1">
              <a:lnSpc>
                <a:spcPct val="102000"/>
              </a:lnSpc>
            </a:pPr>
            <a:r>
              <a:rPr lang="en-US" altLang="en-US" sz="1800" dirty="0" err="1">
                <a:solidFill>
                  <a:srgbClr val="B96B29"/>
                </a:solidFill>
                <a:latin typeface="Times New Roman" panose="02020603050405020304" pitchFamily="18" charset="0"/>
                <a:cs typeface="Times New Roman" panose="02020603050405020304" pitchFamily="18" charset="0"/>
              </a:rPr>
              <a:t>Aroon</a:t>
            </a:r>
            <a:r>
              <a:rPr lang="en-US" altLang="en-US" sz="1800" dirty="0">
                <a:solidFill>
                  <a:srgbClr val="B96B29"/>
                </a:solidFill>
                <a:latin typeface="Times New Roman" panose="02020603050405020304" pitchFamily="18" charset="0"/>
                <a:cs typeface="Times New Roman" panose="02020603050405020304" pitchFamily="18" charset="0"/>
              </a:rPr>
              <a:t> </a:t>
            </a:r>
            <a:r>
              <a:rPr lang="en-US" altLang="en-US" sz="1800" dirty="0" err="1">
                <a:solidFill>
                  <a:srgbClr val="B96B29"/>
                </a:solidFill>
                <a:latin typeface="Times New Roman" panose="02020603050405020304" pitchFamily="18" charset="0"/>
                <a:cs typeface="Times New Roman" panose="02020603050405020304" pitchFamily="18" charset="0"/>
              </a:rPr>
              <a:t>Shivdasani</a:t>
            </a:r>
            <a:r>
              <a:rPr lang="en-US" altLang="en-US" sz="1800" dirty="0">
                <a:solidFill>
                  <a:srgbClr val="FFFFFF"/>
                </a:solidFill>
                <a:latin typeface="Times New Roman" panose="02020603050405020304" pitchFamily="18" charset="0"/>
                <a:cs typeface="Times New Roman" panose="02020603050405020304" pitchFamily="18" charset="0"/>
              </a:rPr>
              <a:t>, </a:t>
            </a:r>
            <a:r>
              <a:rPr lang="en-US" altLang="en-US" sz="1800" dirty="0">
                <a:solidFill>
                  <a:srgbClr val="CCAE79"/>
                </a:solidFill>
                <a:latin typeface="Times New Roman" panose="02020603050405020304" pitchFamily="18" charset="0"/>
                <a:cs typeface="Times New Roman" panose="02020603050405020304" pitchFamily="18" charset="0"/>
              </a:rPr>
              <a:t>President &amp; Executive Director</a:t>
            </a:r>
          </a:p>
          <a:p>
            <a:pPr algn="ctr" eaLnBrk="1" hangingPunct="1">
              <a:lnSpc>
                <a:spcPct val="102000"/>
              </a:lnSpc>
            </a:pPr>
            <a:r>
              <a:rPr lang="en-US" altLang="en-US" sz="1800" dirty="0">
                <a:solidFill>
                  <a:srgbClr val="B96B29"/>
                </a:solidFill>
                <a:latin typeface="Times New Roman" panose="02020603050405020304" pitchFamily="18" charset="0"/>
                <a:cs typeface="Times New Roman" panose="02020603050405020304" pitchFamily="18" charset="0"/>
              </a:rPr>
              <a:t>Jonathan Hollander </a:t>
            </a:r>
            <a:r>
              <a:rPr lang="en-US" altLang="en-US" sz="1800" dirty="0">
                <a:solidFill>
                  <a:srgbClr val="CCAE79"/>
                </a:solidFill>
                <a:latin typeface="Times New Roman" panose="02020603050405020304" pitchFamily="18" charset="0"/>
                <a:cs typeface="Times New Roman" panose="02020603050405020304" pitchFamily="18" charset="0"/>
              </a:rPr>
              <a:t>Vice President &amp; Co-­‐Founder </a:t>
            </a:r>
          </a:p>
          <a:p>
            <a:pPr algn="ctr" eaLnBrk="1" hangingPunct="1">
              <a:lnSpc>
                <a:spcPct val="102000"/>
              </a:lnSpc>
            </a:pPr>
            <a:r>
              <a:rPr lang="en-US" altLang="en-US" sz="1800" dirty="0">
                <a:solidFill>
                  <a:srgbClr val="B96B29"/>
                </a:solidFill>
                <a:latin typeface="Times New Roman" panose="02020603050405020304" pitchFamily="18" charset="0"/>
                <a:cs typeface="Times New Roman" panose="02020603050405020304" pitchFamily="18" charset="0"/>
              </a:rPr>
              <a:t>Prakash Shah </a:t>
            </a:r>
            <a:r>
              <a:rPr lang="pt-BR" altLang="en-US" sz="1800" dirty="0">
                <a:solidFill>
                  <a:srgbClr val="CCAE79"/>
                </a:solidFill>
                <a:latin typeface="Times New Roman" panose="02020603050405020304" pitchFamily="18" charset="0"/>
                <a:cs typeface="Times New Roman" panose="02020603050405020304" pitchFamily="18" charset="0"/>
              </a:rPr>
              <a:t>Ambassador</a:t>
            </a:r>
          </a:p>
          <a:p>
            <a:pPr algn="ctr" eaLnBrk="1" hangingPunct="1">
              <a:lnSpc>
                <a:spcPct val="102000"/>
              </a:lnSpc>
            </a:pPr>
            <a:r>
              <a:rPr lang="pt-BR" altLang="en-US" sz="1800" dirty="0">
                <a:solidFill>
                  <a:srgbClr val="B96B29"/>
                </a:solidFill>
                <a:latin typeface="Times New Roman" panose="02020603050405020304" pitchFamily="18" charset="0"/>
                <a:cs typeface="Times New Roman" panose="02020603050405020304" pitchFamily="18" charset="0"/>
              </a:rPr>
              <a:t>James Luce </a:t>
            </a:r>
            <a:endParaRPr lang="pt-BR" altLang="en-US" sz="1800" dirty="0" smtClean="0">
              <a:solidFill>
                <a:srgbClr val="B96B29"/>
              </a:solidFill>
              <a:latin typeface="Times New Roman" panose="02020603050405020304" pitchFamily="18" charset="0"/>
              <a:cs typeface="Times New Roman" panose="02020603050405020304" pitchFamily="18" charset="0"/>
            </a:endParaRPr>
          </a:p>
          <a:p>
            <a:pPr algn="ctr" eaLnBrk="1" hangingPunct="1">
              <a:lnSpc>
                <a:spcPct val="102000"/>
              </a:lnSpc>
            </a:pPr>
            <a:r>
              <a:rPr lang="pt-BR" altLang="en-US" sz="1800" dirty="0" smtClean="0">
                <a:solidFill>
                  <a:srgbClr val="B96B29"/>
                </a:solidFill>
                <a:latin typeface="Times New Roman" panose="02020603050405020304" pitchFamily="18" charset="0"/>
                <a:cs typeface="Times New Roman" panose="02020603050405020304" pitchFamily="18" charset="0"/>
              </a:rPr>
              <a:t>Suresh Venkatachari </a:t>
            </a:r>
            <a:r>
              <a:rPr lang="en-US" sz="1800" dirty="0">
                <a:solidFill>
                  <a:srgbClr val="CCAE79"/>
                </a:solidFill>
              </a:rPr>
              <a:t>Chairman, 8K Miles Media</a:t>
            </a:r>
            <a:endParaRPr lang="pt-BR" altLang="en-US" sz="1800" dirty="0" smtClean="0">
              <a:solidFill>
                <a:srgbClr val="CCAE79"/>
              </a:solidFill>
              <a:latin typeface="Times New Roman" panose="02020603050405020304" pitchFamily="18" charset="0"/>
              <a:cs typeface="Times New Roman" panose="02020603050405020304" pitchFamily="18" charset="0"/>
            </a:endParaRPr>
          </a:p>
          <a:p>
            <a:pPr algn="ctr" eaLnBrk="1" hangingPunct="1">
              <a:lnSpc>
                <a:spcPct val="102000"/>
              </a:lnSpc>
            </a:pPr>
            <a:r>
              <a:rPr lang="pt-BR" altLang="en-US" sz="1800" dirty="0" smtClean="0">
                <a:solidFill>
                  <a:srgbClr val="B96B29"/>
                </a:solidFill>
                <a:latin typeface="Times New Roman" panose="02020603050405020304" pitchFamily="18" charset="0"/>
                <a:cs typeface="Times New Roman" panose="02020603050405020304" pitchFamily="18" charset="0"/>
              </a:rPr>
              <a:t>Talat Ansari</a:t>
            </a:r>
            <a:r>
              <a:rPr lang="pt-BR" altLang="en-US" sz="1800" dirty="0" smtClean="0">
                <a:solidFill>
                  <a:srgbClr val="CCAE79"/>
                </a:solidFill>
                <a:latin typeface="Times New Roman" panose="02020603050405020304" pitchFamily="18" charset="0"/>
                <a:cs typeface="Times New Roman" panose="02020603050405020304" pitchFamily="18" charset="0"/>
              </a:rPr>
              <a:t> </a:t>
            </a:r>
            <a:r>
              <a:rPr lang="en-US" sz="1800" i="1" dirty="0">
                <a:solidFill>
                  <a:srgbClr val="CCAE79"/>
                </a:solidFill>
              </a:rPr>
              <a:t>Sr. Partner, Kelly </a:t>
            </a:r>
            <a:r>
              <a:rPr lang="en-US" sz="1800" i="1" dirty="0" err="1">
                <a:solidFill>
                  <a:srgbClr val="CCAE79"/>
                </a:solidFill>
              </a:rPr>
              <a:t>Drye</a:t>
            </a:r>
            <a:r>
              <a:rPr lang="en-US" sz="1800" i="1" dirty="0">
                <a:solidFill>
                  <a:srgbClr val="CCAE79"/>
                </a:solidFill>
              </a:rPr>
              <a:t> &amp; Warren. Legal Counsel.</a:t>
            </a:r>
            <a:endParaRPr lang="en-US" altLang="en-US" sz="1800" dirty="0">
              <a:solidFill>
                <a:srgbClr val="CCAE79"/>
              </a:solidFill>
              <a:latin typeface="Times New Roman" panose="02020603050405020304" pitchFamily="18" charset="0"/>
              <a:cs typeface="Times New Roman" panose="02020603050405020304" pitchFamily="18" charset="0"/>
            </a:endParaRPr>
          </a:p>
          <a:p>
            <a:pPr algn="just" eaLnBrk="1" hangingPunct="1">
              <a:lnSpc>
                <a:spcPts val="1600"/>
              </a:lnSpc>
              <a:spcBef>
                <a:spcPts val="100"/>
              </a:spcBef>
            </a:pPr>
            <a:endParaRPr lang="en-US" altLang="en-US" sz="1800" dirty="0">
              <a:latin typeface="Times New Roman" panose="02020603050405020304" pitchFamily="18" charset="0"/>
              <a:cs typeface="Times New Roman" panose="02020603050405020304" pitchFamily="18" charset="0"/>
            </a:endParaRPr>
          </a:p>
          <a:p>
            <a:pPr algn="ctr" eaLnBrk="1" hangingPunct="1"/>
            <a:r>
              <a:rPr lang="en-US" altLang="en-US" sz="1800" b="1" dirty="0">
                <a:solidFill>
                  <a:srgbClr val="B96B29"/>
                </a:solidFill>
                <a:latin typeface="Times New Roman" panose="02020603050405020304" pitchFamily="18" charset="0"/>
                <a:cs typeface="Times New Roman" panose="02020603050405020304" pitchFamily="18" charset="0"/>
              </a:rPr>
              <a:t>IAAC Staff</a:t>
            </a:r>
            <a:endParaRPr lang="en-US" altLang="en-US" sz="1800" dirty="0">
              <a:solidFill>
                <a:srgbClr val="B96B29"/>
              </a:solidFill>
              <a:latin typeface="Times New Roman" panose="02020603050405020304" pitchFamily="18" charset="0"/>
              <a:cs typeface="Times New Roman" panose="02020603050405020304" pitchFamily="18" charset="0"/>
            </a:endParaRPr>
          </a:p>
          <a:p>
            <a:pPr algn="ctr" eaLnBrk="1" hangingPunct="1">
              <a:lnSpc>
                <a:spcPct val="102000"/>
              </a:lnSpc>
              <a:spcBef>
                <a:spcPts val="50"/>
              </a:spcBef>
            </a:pPr>
            <a:r>
              <a:rPr lang="en-US" altLang="en-US" sz="1800" dirty="0" err="1">
                <a:solidFill>
                  <a:srgbClr val="B96B29"/>
                </a:solidFill>
                <a:latin typeface="Times New Roman" panose="02020603050405020304" pitchFamily="18" charset="0"/>
                <a:cs typeface="Times New Roman" panose="02020603050405020304" pitchFamily="18" charset="0"/>
              </a:rPr>
              <a:t>Aroon</a:t>
            </a:r>
            <a:r>
              <a:rPr lang="en-US" altLang="en-US" sz="1800" dirty="0">
                <a:solidFill>
                  <a:srgbClr val="B96B29"/>
                </a:solidFill>
                <a:latin typeface="Times New Roman" panose="02020603050405020304" pitchFamily="18" charset="0"/>
                <a:cs typeface="Times New Roman" panose="02020603050405020304" pitchFamily="18" charset="0"/>
              </a:rPr>
              <a:t> </a:t>
            </a:r>
            <a:r>
              <a:rPr lang="en-US" altLang="en-US" sz="1800" dirty="0" err="1">
                <a:solidFill>
                  <a:srgbClr val="B96B29"/>
                </a:solidFill>
                <a:latin typeface="Times New Roman" panose="02020603050405020304" pitchFamily="18" charset="0"/>
                <a:cs typeface="Times New Roman" panose="02020603050405020304" pitchFamily="18" charset="0"/>
              </a:rPr>
              <a:t>Shivdasani</a:t>
            </a:r>
            <a:r>
              <a:rPr lang="en-US" altLang="en-US" sz="1800" dirty="0">
                <a:solidFill>
                  <a:srgbClr val="B96B29"/>
                </a:solidFill>
                <a:latin typeface="Times New Roman" panose="02020603050405020304" pitchFamily="18" charset="0"/>
                <a:cs typeface="Times New Roman" panose="02020603050405020304" pitchFamily="18" charset="0"/>
              </a:rPr>
              <a:t>, </a:t>
            </a:r>
            <a:r>
              <a:rPr lang="en-US" altLang="en-US" sz="1800" dirty="0">
                <a:solidFill>
                  <a:srgbClr val="CCAE79"/>
                </a:solidFill>
                <a:latin typeface="Times New Roman" panose="02020603050405020304" pitchFamily="18" charset="0"/>
                <a:cs typeface="Times New Roman" panose="02020603050405020304" pitchFamily="18" charset="0"/>
              </a:rPr>
              <a:t>Artistic &amp; Executive Director</a:t>
            </a:r>
          </a:p>
          <a:p>
            <a:pPr algn="ctr" eaLnBrk="1" hangingPunct="1">
              <a:lnSpc>
                <a:spcPct val="102000"/>
              </a:lnSpc>
              <a:spcBef>
                <a:spcPts val="50"/>
              </a:spcBef>
            </a:pPr>
            <a:r>
              <a:rPr lang="en-US" altLang="en-US" sz="1800" dirty="0" err="1" smtClean="0">
                <a:solidFill>
                  <a:srgbClr val="B96B29"/>
                </a:solidFill>
                <a:latin typeface="Times New Roman" panose="02020603050405020304" pitchFamily="18" charset="0"/>
                <a:cs typeface="Times New Roman" panose="02020603050405020304" pitchFamily="18" charset="0"/>
              </a:rPr>
              <a:t>Deepsikha</a:t>
            </a:r>
            <a:r>
              <a:rPr lang="en-US" altLang="en-US" sz="1800" dirty="0" smtClean="0">
                <a:solidFill>
                  <a:srgbClr val="B96B29"/>
                </a:solidFill>
                <a:latin typeface="Times New Roman" panose="02020603050405020304" pitchFamily="18" charset="0"/>
                <a:cs typeface="Times New Roman" panose="02020603050405020304" pitchFamily="18" charset="0"/>
              </a:rPr>
              <a:t> Chatterjee, </a:t>
            </a:r>
            <a:r>
              <a:rPr lang="en-US" altLang="en-US" sz="1800" dirty="0">
                <a:solidFill>
                  <a:srgbClr val="CCAE79"/>
                </a:solidFill>
                <a:latin typeface="Times New Roman" panose="02020603050405020304" pitchFamily="18" charset="0"/>
                <a:cs typeface="Times New Roman" panose="02020603050405020304" pitchFamily="18" charset="0"/>
              </a:rPr>
              <a:t>Director, Dance Festival</a:t>
            </a:r>
          </a:p>
          <a:p>
            <a:pPr algn="ctr" eaLnBrk="1" hangingPunct="1">
              <a:lnSpc>
                <a:spcPct val="102000"/>
              </a:lnSpc>
              <a:spcBef>
                <a:spcPts val="50"/>
              </a:spcBef>
            </a:pPr>
            <a:r>
              <a:rPr lang="en-US" altLang="en-US" sz="1800" dirty="0">
                <a:solidFill>
                  <a:srgbClr val="B96B29"/>
                </a:solidFill>
                <a:latin typeface="Times New Roman" panose="02020603050405020304" pitchFamily="18" charset="0"/>
                <a:cs typeface="Times New Roman" panose="02020603050405020304" pitchFamily="18" charset="0"/>
              </a:rPr>
              <a:t> </a:t>
            </a:r>
            <a:r>
              <a:rPr lang="en-US" altLang="en-US" sz="1800" dirty="0" err="1">
                <a:solidFill>
                  <a:srgbClr val="B96B29"/>
                </a:solidFill>
                <a:latin typeface="Times New Roman" panose="02020603050405020304" pitchFamily="18" charset="0"/>
                <a:cs typeface="Times New Roman" panose="02020603050405020304" pitchFamily="18" charset="0"/>
              </a:rPr>
              <a:t>Aseem</a:t>
            </a:r>
            <a:r>
              <a:rPr lang="en-US" altLang="en-US" sz="1800" dirty="0">
                <a:solidFill>
                  <a:srgbClr val="B96B29"/>
                </a:solidFill>
                <a:latin typeface="Times New Roman" panose="02020603050405020304" pitchFamily="18" charset="0"/>
                <a:cs typeface="Times New Roman" panose="02020603050405020304" pitchFamily="18" charset="0"/>
              </a:rPr>
              <a:t> Chhabra, </a:t>
            </a:r>
            <a:r>
              <a:rPr lang="en-US" altLang="en-US" sz="1800" dirty="0">
                <a:solidFill>
                  <a:srgbClr val="CCAE79"/>
                </a:solidFill>
                <a:latin typeface="Times New Roman" panose="02020603050405020304" pitchFamily="18" charset="0"/>
                <a:cs typeface="Times New Roman" panose="02020603050405020304" pitchFamily="18" charset="0"/>
              </a:rPr>
              <a:t>Director, Film Festival     </a:t>
            </a:r>
          </a:p>
          <a:p>
            <a:pPr algn="ctr" eaLnBrk="1" hangingPunct="1">
              <a:lnSpc>
                <a:spcPct val="102000"/>
              </a:lnSpc>
              <a:spcBef>
                <a:spcPts val="50"/>
              </a:spcBef>
            </a:pPr>
            <a:r>
              <a:rPr lang="en-US" altLang="en-US" sz="1800" dirty="0">
                <a:solidFill>
                  <a:srgbClr val="B96B29"/>
                </a:solidFill>
                <a:latin typeface="Times New Roman" panose="02020603050405020304" pitchFamily="18" charset="0"/>
                <a:cs typeface="Times New Roman" panose="02020603050405020304" pitchFamily="18" charset="0"/>
              </a:rPr>
              <a:t>Anjali </a:t>
            </a:r>
            <a:r>
              <a:rPr lang="en-US" altLang="en-US" sz="1800" dirty="0" err="1">
                <a:solidFill>
                  <a:srgbClr val="B96B29"/>
                </a:solidFill>
                <a:latin typeface="Times New Roman" panose="02020603050405020304" pitchFamily="18" charset="0"/>
                <a:cs typeface="Times New Roman" panose="02020603050405020304" pitchFamily="18" charset="0"/>
              </a:rPr>
              <a:t>Maniam</a:t>
            </a:r>
            <a:r>
              <a:rPr lang="en-US" altLang="en-US" sz="1800" dirty="0">
                <a:solidFill>
                  <a:srgbClr val="B96B29"/>
                </a:solidFill>
                <a:latin typeface="Times New Roman" panose="02020603050405020304" pitchFamily="18" charset="0"/>
                <a:cs typeface="Times New Roman" panose="02020603050405020304" pitchFamily="18" charset="0"/>
              </a:rPr>
              <a:t>, </a:t>
            </a:r>
            <a:r>
              <a:rPr lang="en-US" altLang="en-US" sz="1800" dirty="0">
                <a:solidFill>
                  <a:srgbClr val="CCAE79"/>
                </a:solidFill>
                <a:latin typeface="Times New Roman" panose="02020603050405020304" pitchFamily="18" charset="0"/>
                <a:cs typeface="Times New Roman" panose="02020603050405020304" pitchFamily="18" charset="0"/>
              </a:rPr>
              <a:t>Director, Development</a:t>
            </a:r>
          </a:p>
          <a:p>
            <a:pPr algn="ctr" eaLnBrk="1" hangingPunct="1">
              <a:lnSpc>
                <a:spcPct val="102000"/>
              </a:lnSpc>
            </a:pPr>
            <a:r>
              <a:rPr lang="en-US" altLang="en-US" sz="1800" dirty="0">
                <a:solidFill>
                  <a:srgbClr val="B96B29"/>
                </a:solidFill>
                <a:latin typeface="Times New Roman" panose="02020603050405020304" pitchFamily="18" charset="0"/>
                <a:cs typeface="Times New Roman" panose="02020603050405020304" pitchFamily="18" charset="0"/>
              </a:rPr>
              <a:t>Rohan Gupta, </a:t>
            </a:r>
            <a:r>
              <a:rPr lang="en-US" altLang="en-US" sz="1800" dirty="0">
                <a:solidFill>
                  <a:srgbClr val="CCAE79"/>
                </a:solidFill>
                <a:latin typeface="Times New Roman" panose="02020603050405020304" pitchFamily="18" charset="0"/>
                <a:cs typeface="Times New Roman" panose="02020603050405020304" pitchFamily="18" charset="0"/>
              </a:rPr>
              <a:t>Theatre Director </a:t>
            </a:r>
          </a:p>
          <a:p>
            <a:pPr algn="ctr" eaLnBrk="1" hangingPunct="1">
              <a:lnSpc>
                <a:spcPct val="102000"/>
              </a:lnSpc>
            </a:pPr>
            <a:r>
              <a:rPr lang="en-US" altLang="en-US" sz="1800" dirty="0" err="1">
                <a:solidFill>
                  <a:srgbClr val="B96B29"/>
                </a:solidFill>
                <a:latin typeface="Times New Roman" panose="02020603050405020304" pitchFamily="18" charset="0"/>
                <a:cs typeface="Times New Roman" panose="02020603050405020304" pitchFamily="18" charset="0"/>
              </a:rPr>
              <a:t>Vasanti</a:t>
            </a:r>
            <a:r>
              <a:rPr lang="en-US" altLang="en-US" sz="1800" dirty="0">
                <a:solidFill>
                  <a:srgbClr val="B96B29"/>
                </a:solidFill>
                <a:latin typeface="Times New Roman" panose="02020603050405020304" pitchFamily="18" charset="0"/>
                <a:cs typeface="Times New Roman" panose="02020603050405020304" pitchFamily="18" charset="0"/>
              </a:rPr>
              <a:t> </a:t>
            </a:r>
            <a:r>
              <a:rPr lang="en-US" altLang="en-US" sz="1800" dirty="0" err="1">
                <a:solidFill>
                  <a:srgbClr val="B96B29"/>
                </a:solidFill>
                <a:latin typeface="Times New Roman" panose="02020603050405020304" pitchFamily="18" charset="0"/>
                <a:cs typeface="Times New Roman" panose="02020603050405020304" pitchFamily="18" charset="0"/>
              </a:rPr>
              <a:t>Mirchandani</a:t>
            </a:r>
            <a:r>
              <a:rPr lang="en-US" altLang="en-US" sz="1800" dirty="0">
                <a:solidFill>
                  <a:srgbClr val="B96B29"/>
                </a:solidFill>
                <a:latin typeface="Times New Roman" panose="02020603050405020304" pitchFamily="18" charset="0"/>
                <a:cs typeface="Times New Roman" panose="02020603050405020304" pitchFamily="18" charset="0"/>
              </a:rPr>
              <a:t>, </a:t>
            </a:r>
            <a:r>
              <a:rPr lang="en-US" altLang="en-US" sz="1800" dirty="0">
                <a:solidFill>
                  <a:srgbClr val="CCAE79"/>
                </a:solidFill>
                <a:latin typeface="Times New Roman" panose="02020603050405020304" pitchFamily="18" charset="0"/>
                <a:cs typeface="Times New Roman" panose="02020603050405020304" pitchFamily="18" charset="0"/>
              </a:rPr>
              <a:t>Director, Hospitality</a:t>
            </a:r>
          </a:p>
          <a:p>
            <a:pPr algn="ctr" eaLnBrk="1" hangingPunct="1">
              <a:lnSpc>
                <a:spcPct val="102000"/>
              </a:lnSpc>
            </a:pPr>
            <a:r>
              <a:rPr lang="en-US" altLang="en-US" sz="1800" dirty="0" err="1">
                <a:solidFill>
                  <a:srgbClr val="B96B29"/>
                </a:solidFill>
                <a:latin typeface="Times New Roman" panose="02020603050405020304" pitchFamily="18" charset="0"/>
                <a:cs typeface="Times New Roman" panose="02020603050405020304" pitchFamily="18" charset="0"/>
              </a:rPr>
              <a:t>lmrana</a:t>
            </a:r>
            <a:r>
              <a:rPr lang="en-US" altLang="en-US" sz="1800" dirty="0">
                <a:solidFill>
                  <a:srgbClr val="B96B29"/>
                </a:solidFill>
                <a:latin typeface="Times New Roman" panose="02020603050405020304" pitchFamily="18" charset="0"/>
                <a:cs typeface="Times New Roman" panose="02020603050405020304" pitchFamily="18" charset="0"/>
              </a:rPr>
              <a:t> </a:t>
            </a:r>
            <a:r>
              <a:rPr lang="en-US" altLang="en-US" sz="1800" dirty="0" err="1">
                <a:solidFill>
                  <a:srgbClr val="B96B29"/>
                </a:solidFill>
                <a:latin typeface="Times New Roman" panose="02020603050405020304" pitchFamily="18" charset="0"/>
                <a:cs typeface="Times New Roman" panose="02020603050405020304" pitchFamily="18" charset="0"/>
              </a:rPr>
              <a:t>Khera</a:t>
            </a:r>
            <a:r>
              <a:rPr lang="en-US" altLang="en-US" sz="1800" dirty="0">
                <a:solidFill>
                  <a:srgbClr val="B96B29"/>
                </a:solidFill>
                <a:latin typeface="Times New Roman" panose="02020603050405020304" pitchFamily="18" charset="0"/>
                <a:cs typeface="Times New Roman" panose="02020603050405020304" pitchFamily="18" charset="0"/>
              </a:rPr>
              <a:t>, </a:t>
            </a:r>
            <a:r>
              <a:rPr lang="en-US" altLang="en-US" sz="1800" dirty="0">
                <a:solidFill>
                  <a:srgbClr val="CCAE79"/>
                </a:solidFill>
                <a:latin typeface="Times New Roman" panose="02020603050405020304" pitchFamily="18" charset="0"/>
                <a:cs typeface="Times New Roman" panose="02020603050405020304" pitchFamily="18" charset="0"/>
              </a:rPr>
              <a:t>Grant Writer</a:t>
            </a:r>
          </a:p>
          <a:p>
            <a:pPr algn="ctr" eaLnBrk="1" hangingPunct="1">
              <a:lnSpc>
                <a:spcPct val="101000"/>
              </a:lnSpc>
            </a:pPr>
            <a:r>
              <a:rPr lang="fr-FR" altLang="en-US" sz="1800" dirty="0" err="1" smtClean="0">
                <a:solidFill>
                  <a:srgbClr val="B96B29"/>
                </a:solidFill>
                <a:latin typeface="Times New Roman" panose="02020603050405020304" pitchFamily="18" charset="0"/>
                <a:cs typeface="Times New Roman" panose="02020603050405020304" pitchFamily="18" charset="0"/>
              </a:rPr>
              <a:t>Ramneek</a:t>
            </a:r>
            <a:r>
              <a:rPr lang="fr-FR" altLang="en-US" sz="1800" dirty="0" smtClean="0">
                <a:solidFill>
                  <a:srgbClr val="B96B29"/>
                </a:solidFill>
                <a:latin typeface="Times New Roman" panose="02020603050405020304" pitchFamily="18" charset="0"/>
                <a:cs typeface="Times New Roman" panose="02020603050405020304" pitchFamily="18" charset="0"/>
              </a:rPr>
              <a:t> </a:t>
            </a:r>
            <a:r>
              <a:rPr lang="fr-FR" altLang="en-US" sz="1800" dirty="0">
                <a:solidFill>
                  <a:srgbClr val="B96B29"/>
                </a:solidFill>
                <a:latin typeface="Times New Roman" panose="02020603050405020304" pitchFamily="18" charset="0"/>
                <a:cs typeface="Times New Roman" panose="02020603050405020304" pitchFamily="18" charset="0"/>
              </a:rPr>
              <a:t>Kang, </a:t>
            </a:r>
            <a:r>
              <a:rPr lang="fr-FR" altLang="en-US" sz="1800" dirty="0" err="1">
                <a:solidFill>
                  <a:srgbClr val="CCAE79"/>
                </a:solidFill>
                <a:latin typeface="Times New Roman" panose="02020603050405020304" pitchFamily="18" charset="0"/>
                <a:cs typeface="Times New Roman" panose="02020603050405020304" pitchFamily="18" charset="0"/>
              </a:rPr>
              <a:t>Special</a:t>
            </a:r>
            <a:r>
              <a:rPr lang="fr-FR" altLang="en-US" sz="1800" dirty="0">
                <a:solidFill>
                  <a:srgbClr val="CCAE79"/>
                </a:solidFill>
                <a:latin typeface="Times New Roman" panose="02020603050405020304" pitchFamily="18" charset="0"/>
                <a:cs typeface="Times New Roman" panose="02020603050405020304" pitchFamily="18" charset="0"/>
              </a:rPr>
              <a:t> Events Manager</a:t>
            </a:r>
          </a:p>
          <a:p>
            <a:pPr algn="ctr" eaLnBrk="1" hangingPunct="1">
              <a:lnSpc>
                <a:spcPct val="101000"/>
              </a:lnSpc>
            </a:pPr>
            <a:r>
              <a:rPr lang="fr-FR" altLang="en-US" sz="1800" dirty="0" err="1" smtClean="0">
                <a:solidFill>
                  <a:srgbClr val="B96B29"/>
                </a:solidFill>
                <a:latin typeface="Times New Roman" panose="02020603050405020304" pitchFamily="18" charset="0"/>
                <a:cs typeface="Times New Roman" panose="02020603050405020304" pitchFamily="18" charset="0"/>
              </a:rPr>
              <a:t>Shaurya</a:t>
            </a:r>
            <a:r>
              <a:rPr lang="fr-FR" altLang="en-US" sz="1800" dirty="0" smtClean="0">
                <a:solidFill>
                  <a:srgbClr val="B96B29"/>
                </a:solidFill>
                <a:latin typeface="Times New Roman" panose="02020603050405020304" pitchFamily="18" charset="0"/>
                <a:cs typeface="Times New Roman" panose="02020603050405020304" pitchFamily="18" charset="0"/>
              </a:rPr>
              <a:t> </a:t>
            </a:r>
            <a:r>
              <a:rPr lang="fr-FR" altLang="en-US" sz="1800" dirty="0" err="1" smtClean="0">
                <a:solidFill>
                  <a:srgbClr val="B96B29"/>
                </a:solidFill>
                <a:latin typeface="Times New Roman" panose="02020603050405020304" pitchFamily="18" charset="0"/>
                <a:cs typeface="Times New Roman" panose="02020603050405020304" pitchFamily="18" charset="0"/>
              </a:rPr>
              <a:t>Chawla</a:t>
            </a:r>
            <a:r>
              <a:rPr lang="fr-FR" altLang="en-US" sz="1800" dirty="0" smtClean="0">
                <a:solidFill>
                  <a:srgbClr val="B96B29"/>
                </a:solidFill>
                <a:latin typeface="Times New Roman" panose="02020603050405020304" pitchFamily="18" charset="0"/>
                <a:cs typeface="Times New Roman" panose="02020603050405020304" pitchFamily="18" charset="0"/>
              </a:rPr>
              <a:t>, </a:t>
            </a:r>
            <a:r>
              <a:rPr lang="fr-FR" altLang="en-US" sz="1800" dirty="0" err="1" smtClean="0">
                <a:solidFill>
                  <a:srgbClr val="B96B29"/>
                </a:solidFill>
                <a:latin typeface="Times New Roman" panose="02020603050405020304" pitchFamily="18" charset="0"/>
                <a:cs typeface="Times New Roman" panose="02020603050405020304" pitchFamily="18" charset="0"/>
              </a:rPr>
              <a:t>Madiline</a:t>
            </a:r>
            <a:r>
              <a:rPr lang="fr-FR" altLang="en-US" sz="1800" dirty="0" smtClean="0">
                <a:solidFill>
                  <a:srgbClr val="B96B29"/>
                </a:solidFill>
                <a:latin typeface="Times New Roman" panose="02020603050405020304" pitchFamily="18" charset="0"/>
                <a:cs typeface="Times New Roman" panose="02020603050405020304" pitchFamily="18" charset="0"/>
              </a:rPr>
              <a:t> Dean, Joseph </a:t>
            </a:r>
            <a:r>
              <a:rPr lang="fr-FR" altLang="en-US" sz="1800" dirty="0" err="1" smtClean="0">
                <a:solidFill>
                  <a:srgbClr val="B96B29"/>
                </a:solidFill>
                <a:latin typeface="Times New Roman" panose="02020603050405020304" pitchFamily="18" charset="0"/>
                <a:cs typeface="Times New Roman" panose="02020603050405020304" pitchFamily="18" charset="0"/>
              </a:rPr>
              <a:t>Savior</a:t>
            </a:r>
            <a:r>
              <a:rPr lang="fr-FR" altLang="en-US" sz="1800" dirty="0" smtClean="0">
                <a:solidFill>
                  <a:srgbClr val="B96B29"/>
                </a:solidFill>
                <a:latin typeface="Times New Roman" panose="02020603050405020304" pitchFamily="18" charset="0"/>
                <a:cs typeface="Times New Roman" panose="02020603050405020304" pitchFamily="18" charset="0"/>
              </a:rPr>
              <a:t>, </a:t>
            </a:r>
            <a:r>
              <a:rPr lang="fr-FR" altLang="en-US" sz="1800" dirty="0" err="1" smtClean="0">
                <a:solidFill>
                  <a:srgbClr val="CCAE79"/>
                </a:solidFill>
                <a:latin typeface="Times New Roman" panose="02020603050405020304" pitchFamily="18" charset="0"/>
                <a:cs typeface="Times New Roman" panose="02020603050405020304" pitchFamily="18" charset="0"/>
              </a:rPr>
              <a:t>Interns</a:t>
            </a:r>
            <a:endParaRPr lang="fr-FR" altLang="en-US" sz="1800" dirty="0" smtClean="0">
              <a:solidFill>
                <a:srgbClr val="CCAE79"/>
              </a:solidFill>
              <a:latin typeface="Times New Roman" panose="02020603050405020304" pitchFamily="18" charset="0"/>
              <a:cs typeface="Times New Roman" panose="02020603050405020304" pitchFamily="18" charset="0"/>
            </a:endParaRPr>
          </a:p>
          <a:p>
            <a:pPr algn="ctr" eaLnBrk="1" hangingPunct="1">
              <a:lnSpc>
                <a:spcPct val="101000"/>
              </a:lnSpc>
            </a:pPr>
            <a:r>
              <a:rPr lang="fr-FR" altLang="en-US" sz="1800" dirty="0" smtClean="0">
                <a:solidFill>
                  <a:srgbClr val="B96B29"/>
                </a:solidFill>
                <a:latin typeface="Times New Roman" panose="02020603050405020304" pitchFamily="18" charset="0"/>
                <a:cs typeface="Times New Roman" panose="02020603050405020304" pitchFamily="18" charset="0"/>
              </a:rPr>
              <a:t>Dominique Legros, </a:t>
            </a:r>
            <a:r>
              <a:rPr lang="fr-FR" altLang="en-US" sz="1800" dirty="0" smtClean="0">
                <a:solidFill>
                  <a:srgbClr val="CCAE79"/>
                </a:solidFill>
                <a:latin typeface="Times New Roman" panose="02020603050405020304" pitchFamily="18" charset="0"/>
                <a:cs typeface="Times New Roman" panose="02020603050405020304" pitchFamily="18" charset="0"/>
              </a:rPr>
              <a:t>Dance</a:t>
            </a:r>
            <a:r>
              <a:rPr lang="fr-FR" altLang="en-US" sz="1800" dirty="0" smtClean="0">
                <a:solidFill>
                  <a:srgbClr val="B96B29"/>
                </a:solidFill>
                <a:latin typeface="Times New Roman" panose="02020603050405020304" pitchFamily="18" charset="0"/>
                <a:cs typeface="Times New Roman" panose="02020603050405020304" pitchFamily="18" charset="0"/>
              </a:rPr>
              <a:t> </a:t>
            </a:r>
            <a:r>
              <a:rPr lang="fr-FR" altLang="en-US" sz="1800" dirty="0" err="1" smtClean="0">
                <a:solidFill>
                  <a:srgbClr val="CCAE79"/>
                </a:solidFill>
                <a:latin typeface="Times New Roman" panose="02020603050405020304" pitchFamily="18" charset="0"/>
                <a:cs typeface="Times New Roman" panose="02020603050405020304" pitchFamily="18" charset="0"/>
              </a:rPr>
              <a:t>Intern</a:t>
            </a:r>
            <a:endParaRPr lang="fr-FR" altLang="en-US" sz="1800" dirty="0">
              <a:solidFill>
                <a:srgbClr val="CCAE79"/>
              </a:solidFill>
              <a:latin typeface="Times New Roman" panose="02020603050405020304" pitchFamily="18" charset="0"/>
              <a:cs typeface="Times New Roman" panose="02020603050405020304" pitchFamily="18" charset="0"/>
            </a:endParaRPr>
          </a:p>
          <a:p>
            <a:pPr algn="ctr" eaLnBrk="1" hangingPunct="1">
              <a:lnSpc>
                <a:spcPct val="101000"/>
              </a:lnSpc>
            </a:pPr>
            <a:endParaRPr lang="fr-FR" altLang="en-US" sz="1800" dirty="0">
              <a:solidFill>
                <a:srgbClr val="CCAE79"/>
              </a:solidFill>
              <a:latin typeface="Times New Roman" panose="02020603050405020304" pitchFamily="18" charset="0"/>
              <a:cs typeface="Times New Roman" panose="02020603050405020304" pitchFamily="18" charset="0"/>
            </a:endParaRPr>
          </a:p>
          <a:p>
            <a:pPr algn="ctr" eaLnBrk="1" hangingPunct="1">
              <a:lnSpc>
                <a:spcPct val="101000"/>
              </a:lnSpc>
            </a:pPr>
            <a:endParaRPr lang="fr-FR" altLang="en-US" sz="1800" dirty="0">
              <a:solidFill>
                <a:srgbClr val="CCAE79"/>
              </a:solidFill>
              <a:latin typeface="Times New Roman" panose="02020603050405020304" pitchFamily="18" charset="0"/>
              <a:cs typeface="Times New Roman" panose="02020603050405020304" pitchFamily="18" charset="0"/>
            </a:endParaRPr>
          </a:p>
          <a:p>
            <a:pPr algn="ctr" eaLnBrk="1" hangingPunct="1">
              <a:lnSpc>
                <a:spcPct val="101000"/>
              </a:lnSpc>
            </a:pPr>
            <a:endParaRPr lang="fr-FR" altLang="en-US" sz="1800" dirty="0">
              <a:solidFill>
                <a:srgbClr val="CCAE79"/>
              </a:solidFill>
              <a:latin typeface="Times New Roman" panose="02020603050405020304" pitchFamily="18" charset="0"/>
              <a:cs typeface="Times New Roman" panose="02020603050405020304" pitchFamily="18" charset="0"/>
            </a:endParaRPr>
          </a:p>
          <a:p>
            <a:pPr algn="ctr" eaLnBrk="1" hangingPunct="1">
              <a:lnSpc>
                <a:spcPct val="101000"/>
              </a:lnSpc>
            </a:pPr>
            <a:endParaRPr lang="fr-FR" altLang="en-US" sz="1800" dirty="0">
              <a:solidFill>
                <a:srgbClr val="CCAE79"/>
              </a:solidFill>
              <a:latin typeface="Times New Roman" panose="02020603050405020304" pitchFamily="18" charset="0"/>
              <a:cs typeface="Times New Roman" panose="02020603050405020304" pitchFamily="18" charset="0"/>
            </a:endParaRPr>
          </a:p>
          <a:p>
            <a:pPr algn="ctr" eaLnBrk="1" hangingPunct="1">
              <a:lnSpc>
                <a:spcPct val="101000"/>
              </a:lnSpc>
            </a:pPr>
            <a:endParaRPr lang="fr-FR" altLang="en-US" sz="1800" dirty="0">
              <a:solidFill>
                <a:srgbClr val="CCAE79"/>
              </a:solidFill>
              <a:latin typeface="Times New Roman" panose="02020603050405020304" pitchFamily="18" charset="0"/>
              <a:cs typeface="Times New Roman" panose="02020603050405020304" pitchFamily="18" charset="0"/>
            </a:endParaRPr>
          </a:p>
          <a:p>
            <a:pPr algn="ctr" eaLnBrk="1" hangingPunct="1">
              <a:lnSpc>
                <a:spcPct val="101000"/>
              </a:lnSpc>
            </a:pPr>
            <a:endParaRPr lang="en-US" altLang="en-US" sz="1800" dirty="0">
              <a:latin typeface="Times New Roman" panose="02020603050405020304" pitchFamily="18" charset="0"/>
              <a:cs typeface="Times New Roman" panose="02020603050405020304" pitchFamily="18" charset="0"/>
            </a:endParaRPr>
          </a:p>
        </p:txBody>
      </p:sp>
      <p:sp>
        <p:nvSpPr>
          <p:cNvPr id="4" name="Rectangle 3"/>
          <p:cNvSpPr/>
          <p:nvPr/>
        </p:nvSpPr>
        <p:spPr>
          <a:xfrm>
            <a:off x="762000" y="6781800"/>
            <a:ext cx="8305800" cy="2800767"/>
          </a:xfrm>
          <a:prstGeom prst="rect">
            <a:avLst/>
          </a:prstGeom>
        </p:spPr>
        <p:txBody>
          <a:bodyPr>
            <a:spAutoFit/>
          </a:bodyPr>
          <a:lstStyle>
            <a:lvl1pPr marL="36513"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fi-FI" altLang="en-US" sz="3200" b="1" dirty="0">
                <a:solidFill>
                  <a:srgbClr val="E36C0A"/>
                </a:solidFill>
                <a:latin typeface="Times New Roman" panose="02020603050405020304" pitchFamily="18" charset="0"/>
                <a:cs typeface="Times New Roman" panose="02020603050405020304" pitchFamily="18" charset="0"/>
              </a:rPr>
              <a:t>Advisory Board</a:t>
            </a:r>
          </a:p>
          <a:p>
            <a:pPr algn="ctr"/>
            <a:r>
              <a:rPr lang="en-US" sz="1800" dirty="0" smtClean="0">
                <a:solidFill>
                  <a:srgbClr val="CCAE79"/>
                </a:solidFill>
              </a:rPr>
              <a:t>*</a:t>
            </a:r>
            <a:r>
              <a:rPr lang="en-US" sz="1800" dirty="0" err="1">
                <a:solidFill>
                  <a:srgbClr val="CCAE79"/>
                </a:solidFill>
              </a:rPr>
              <a:t>Dilip</a:t>
            </a:r>
            <a:r>
              <a:rPr lang="en-US" sz="1800" dirty="0">
                <a:solidFill>
                  <a:srgbClr val="CCAE79"/>
                </a:solidFill>
              </a:rPr>
              <a:t> </a:t>
            </a:r>
            <a:r>
              <a:rPr lang="en-US" sz="1800" dirty="0" err="1">
                <a:solidFill>
                  <a:srgbClr val="CCAE79"/>
                </a:solidFill>
              </a:rPr>
              <a:t>Advani</a:t>
            </a:r>
            <a:r>
              <a:rPr lang="en-US" sz="1800" dirty="0">
                <a:solidFill>
                  <a:srgbClr val="CCAE79"/>
                </a:solidFill>
              </a:rPr>
              <a:t> *</a:t>
            </a:r>
            <a:r>
              <a:rPr lang="en-US" sz="1800" dirty="0" err="1">
                <a:solidFill>
                  <a:srgbClr val="CCAE79"/>
                </a:solidFill>
              </a:rPr>
              <a:t>Veena</a:t>
            </a:r>
            <a:r>
              <a:rPr lang="en-US" sz="1800" dirty="0">
                <a:solidFill>
                  <a:srgbClr val="CCAE79"/>
                </a:solidFill>
              </a:rPr>
              <a:t> </a:t>
            </a:r>
            <a:r>
              <a:rPr lang="en-US" sz="1800" dirty="0" err="1">
                <a:solidFill>
                  <a:srgbClr val="CCAE79"/>
                </a:solidFill>
              </a:rPr>
              <a:t>Advani</a:t>
            </a:r>
            <a:r>
              <a:rPr lang="en-US" sz="1800" dirty="0">
                <a:solidFill>
                  <a:srgbClr val="CCAE79"/>
                </a:solidFill>
              </a:rPr>
              <a:t> *</a:t>
            </a:r>
            <a:r>
              <a:rPr lang="en-US" sz="1800" dirty="0" err="1">
                <a:solidFill>
                  <a:srgbClr val="CCAE79"/>
                </a:solidFill>
              </a:rPr>
              <a:t>Shabana</a:t>
            </a:r>
            <a:r>
              <a:rPr lang="en-US" sz="1800" dirty="0">
                <a:solidFill>
                  <a:srgbClr val="CCAE79"/>
                </a:solidFill>
              </a:rPr>
              <a:t> </a:t>
            </a:r>
            <a:r>
              <a:rPr lang="en-US" sz="1800" dirty="0" err="1">
                <a:solidFill>
                  <a:srgbClr val="CCAE79"/>
                </a:solidFill>
              </a:rPr>
              <a:t>Azmi</a:t>
            </a:r>
            <a:r>
              <a:rPr lang="en-US" sz="1800" dirty="0">
                <a:solidFill>
                  <a:srgbClr val="CCAE79"/>
                </a:solidFill>
              </a:rPr>
              <a:t> *Robert Browning *Gerson da Cunha *Uma da Cunha </a:t>
            </a:r>
            <a:r>
              <a:rPr lang="en-US" sz="1800" dirty="0" smtClean="0">
                <a:solidFill>
                  <a:srgbClr val="CCAE79"/>
                </a:solidFill>
              </a:rPr>
              <a:t>*</a:t>
            </a:r>
            <a:r>
              <a:rPr lang="en-US" sz="1800" dirty="0">
                <a:solidFill>
                  <a:srgbClr val="CCAE79"/>
                </a:solidFill>
              </a:rPr>
              <a:t>Mahesh </a:t>
            </a:r>
            <a:r>
              <a:rPr lang="en-US" sz="1800" dirty="0" err="1">
                <a:solidFill>
                  <a:srgbClr val="CCAE79"/>
                </a:solidFill>
              </a:rPr>
              <a:t>Dattani</a:t>
            </a:r>
            <a:r>
              <a:rPr lang="en-US" sz="1800" dirty="0">
                <a:solidFill>
                  <a:srgbClr val="CCAE79"/>
                </a:solidFill>
              </a:rPr>
              <a:t> *</a:t>
            </a:r>
            <a:r>
              <a:rPr lang="en-US" sz="1800" dirty="0" err="1">
                <a:solidFill>
                  <a:srgbClr val="CCAE79"/>
                </a:solidFill>
              </a:rPr>
              <a:t>Vishakha</a:t>
            </a:r>
            <a:r>
              <a:rPr lang="en-US" sz="1800" dirty="0">
                <a:solidFill>
                  <a:srgbClr val="CCAE79"/>
                </a:solidFill>
              </a:rPr>
              <a:t> Desai *Wynn </a:t>
            </a:r>
            <a:r>
              <a:rPr lang="en-US" sz="1800" dirty="0" err="1">
                <a:solidFill>
                  <a:srgbClr val="CCAE79"/>
                </a:solidFill>
              </a:rPr>
              <a:t>Handman</a:t>
            </a:r>
            <a:r>
              <a:rPr lang="en-US" sz="1800" dirty="0">
                <a:solidFill>
                  <a:srgbClr val="CCAE79"/>
                </a:solidFill>
              </a:rPr>
              <a:t> *(late) </a:t>
            </a:r>
            <a:r>
              <a:rPr lang="en-US" sz="1800" dirty="0" err="1">
                <a:solidFill>
                  <a:srgbClr val="CCAE79"/>
                </a:solidFill>
              </a:rPr>
              <a:t>Maqbool</a:t>
            </a:r>
            <a:r>
              <a:rPr lang="en-US" sz="1800" dirty="0">
                <a:solidFill>
                  <a:srgbClr val="CCAE79"/>
                </a:solidFill>
              </a:rPr>
              <a:t> </a:t>
            </a:r>
            <a:r>
              <a:rPr lang="en-US" sz="1800" dirty="0" err="1">
                <a:solidFill>
                  <a:srgbClr val="CCAE79"/>
                </a:solidFill>
              </a:rPr>
              <a:t>Fida</a:t>
            </a:r>
            <a:r>
              <a:rPr lang="en-US" sz="1800" dirty="0">
                <a:solidFill>
                  <a:srgbClr val="CCAE79"/>
                </a:solidFill>
              </a:rPr>
              <a:t> Hussain *</a:t>
            </a:r>
            <a:r>
              <a:rPr lang="en-US" sz="1800" dirty="0" err="1">
                <a:solidFill>
                  <a:srgbClr val="CCAE79"/>
                </a:solidFill>
              </a:rPr>
              <a:t>Ustad</a:t>
            </a:r>
            <a:r>
              <a:rPr lang="en-US" sz="1800" dirty="0">
                <a:solidFill>
                  <a:srgbClr val="CCAE79"/>
                </a:solidFill>
              </a:rPr>
              <a:t> </a:t>
            </a:r>
            <a:r>
              <a:rPr lang="en-US" sz="1800" dirty="0" err="1">
                <a:solidFill>
                  <a:srgbClr val="CCAE79"/>
                </a:solidFill>
              </a:rPr>
              <a:t>Amjad</a:t>
            </a:r>
            <a:r>
              <a:rPr lang="en-US" sz="1800" dirty="0">
                <a:solidFill>
                  <a:srgbClr val="CCAE79"/>
                </a:solidFill>
              </a:rPr>
              <a:t> </a:t>
            </a:r>
            <a:r>
              <a:rPr lang="en-US" sz="1800" dirty="0" smtClean="0">
                <a:solidFill>
                  <a:srgbClr val="CCAE79"/>
                </a:solidFill>
              </a:rPr>
              <a:t>Ali Khan </a:t>
            </a:r>
            <a:r>
              <a:rPr lang="en-US" sz="1800" dirty="0">
                <a:solidFill>
                  <a:srgbClr val="CCAE79"/>
                </a:solidFill>
              </a:rPr>
              <a:t>*Deepa Mehta *</a:t>
            </a:r>
            <a:r>
              <a:rPr lang="en-US" sz="1800" dirty="0" err="1">
                <a:solidFill>
                  <a:srgbClr val="CCAE79"/>
                </a:solidFill>
              </a:rPr>
              <a:t>Nari</a:t>
            </a:r>
            <a:r>
              <a:rPr lang="en-US" sz="1800" dirty="0">
                <a:solidFill>
                  <a:srgbClr val="CCAE79"/>
                </a:solidFill>
              </a:rPr>
              <a:t> </a:t>
            </a:r>
            <a:r>
              <a:rPr lang="en-US" sz="1800" dirty="0" err="1">
                <a:solidFill>
                  <a:srgbClr val="CCAE79"/>
                </a:solidFill>
              </a:rPr>
              <a:t>Pohani</a:t>
            </a:r>
            <a:r>
              <a:rPr lang="en-US" sz="1800" dirty="0">
                <a:solidFill>
                  <a:srgbClr val="CCAE79"/>
                </a:solidFill>
              </a:rPr>
              <a:t> *</a:t>
            </a:r>
            <a:r>
              <a:rPr lang="en-US" sz="1800" dirty="0" err="1">
                <a:solidFill>
                  <a:srgbClr val="CCAE79"/>
                </a:solidFill>
              </a:rPr>
              <a:t>Rajika</a:t>
            </a:r>
            <a:r>
              <a:rPr lang="en-US" sz="1800" dirty="0">
                <a:solidFill>
                  <a:srgbClr val="CCAE79"/>
                </a:solidFill>
              </a:rPr>
              <a:t> </a:t>
            </a:r>
            <a:r>
              <a:rPr lang="en-US" sz="1800" dirty="0" err="1">
                <a:solidFill>
                  <a:srgbClr val="CCAE79"/>
                </a:solidFill>
              </a:rPr>
              <a:t>Puri</a:t>
            </a:r>
            <a:r>
              <a:rPr lang="en-US" sz="1800" dirty="0">
                <a:solidFill>
                  <a:srgbClr val="CCAE79"/>
                </a:solidFill>
              </a:rPr>
              <a:t> *</a:t>
            </a:r>
            <a:r>
              <a:rPr lang="en-US" sz="1800" dirty="0" err="1">
                <a:solidFill>
                  <a:srgbClr val="CCAE79"/>
                </a:solidFill>
              </a:rPr>
              <a:t>Zeyba</a:t>
            </a:r>
            <a:r>
              <a:rPr lang="en-US" sz="1800" dirty="0">
                <a:solidFill>
                  <a:srgbClr val="CCAE79"/>
                </a:solidFill>
              </a:rPr>
              <a:t> Rahman *</a:t>
            </a:r>
            <a:r>
              <a:rPr lang="en-US" sz="1800" dirty="0" err="1">
                <a:solidFill>
                  <a:srgbClr val="CCAE79"/>
                </a:solidFill>
              </a:rPr>
              <a:t>Indr</a:t>
            </a:r>
            <a:r>
              <a:rPr lang="en-US" sz="1800" dirty="0">
                <a:solidFill>
                  <a:srgbClr val="CCAE79"/>
                </a:solidFill>
              </a:rPr>
              <a:t> </a:t>
            </a:r>
            <a:r>
              <a:rPr lang="en-US" sz="1800" dirty="0" err="1">
                <a:solidFill>
                  <a:srgbClr val="CCAE79"/>
                </a:solidFill>
              </a:rPr>
              <a:t>Shivdasani</a:t>
            </a:r>
            <a:r>
              <a:rPr lang="en-US" sz="1800" dirty="0">
                <a:solidFill>
                  <a:srgbClr val="CCAE79"/>
                </a:solidFill>
              </a:rPr>
              <a:t> *</a:t>
            </a:r>
            <a:r>
              <a:rPr lang="en-US" sz="1800" dirty="0" err="1">
                <a:solidFill>
                  <a:srgbClr val="CCAE79"/>
                </a:solidFill>
              </a:rPr>
              <a:t>Sundaram</a:t>
            </a:r>
            <a:r>
              <a:rPr lang="en-US" sz="1800" dirty="0">
                <a:solidFill>
                  <a:srgbClr val="CCAE79"/>
                </a:solidFill>
              </a:rPr>
              <a:t> </a:t>
            </a:r>
            <a:r>
              <a:rPr lang="en-US" sz="1800" dirty="0" smtClean="0">
                <a:solidFill>
                  <a:srgbClr val="CCAE79"/>
                </a:solidFill>
              </a:rPr>
              <a:t>Tagore*Shashi </a:t>
            </a:r>
            <a:r>
              <a:rPr lang="en-US" sz="1800" dirty="0" err="1">
                <a:solidFill>
                  <a:srgbClr val="CCAE79"/>
                </a:solidFill>
              </a:rPr>
              <a:t>Tharoor</a:t>
            </a:r>
            <a:r>
              <a:rPr lang="en-US" sz="1800" dirty="0">
                <a:solidFill>
                  <a:srgbClr val="CCAE79"/>
                </a:solidFill>
              </a:rPr>
              <a:t> *</a:t>
            </a:r>
            <a:r>
              <a:rPr lang="en-US" sz="1800" dirty="0" err="1">
                <a:solidFill>
                  <a:srgbClr val="CCAE79"/>
                </a:solidFill>
              </a:rPr>
              <a:t>Madhur</a:t>
            </a:r>
            <a:r>
              <a:rPr lang="en-US" sz="1800" dirty="0">
                <a:solidFill>
                  <a:srgbClr val="CCAE79"/>
                </a:solidFill>
              </a:rPr>
              <a:t> Jaffrey *Mira Nair *Salman Rushdie *Dr. </a:t>
            </a:r>
            <a:r>
              <a:rPr lang="en-US" sz="1800" dirty="0" err="1">
                <a:solidFill>
                  <a:srgbClr val="CCAE79"/>
                </a:solidFill>
              </a:rPr>
              <a:t>Murali</a:t>
            </a:r>
            <a:r>
              <a:rPr lang="en-US" sz="1800" dirty="0">
                <a:solidFill>
                  <a:srgbClr val="CCAE79"/>
                </a:solidFill>
              </a:rPr>
              <a:t> </a:t>
            </a:r>
            <a:r>
              <a:rPr lang="en-US" sz="1800" dirty="0" err="1">
                <a:solidFill>
                  <a:srgbClr val="CCAE79"/>
                </a:solidFill>
              </a:rPr>
              <a:t>Doriaswamy</a:t>
            </a:r>
            <a:r>
              <a:rPr lang="en-US" sz="1800" dirty="0">
                <a:solidFill>
                  <a:srgbClr val="CCAE79"/>
                </a:solidFill>
              </a:rPr>
              <a:t> *Jane </a:t>
            </a:r>
            <a:r>
              <a:rPr lang="en-US" sz="1800" dirty="0" err="1" smtClean="0">
                <a:solidFill>
                  <a:srgbClr val="CCAE79"/>
                </a:solidFill>
              </a:rPr>
              <a:t>Gullong</a:t>
            </a:r>
            <a:r>
              <a:rPr lang="en-US" sz="1800" dirty="0" smtClean="0">
                <a:solidFill>
                  <a:srgbClr val="CCAE79"/>
                </a:solidFill>
              </a:rPr>
              <a:t>*</a:t>
            </a:r>
            <a:r>
              <a:rPr lang="en-US" sz="1800" dirty="0" err="1" smtClean="0">
                <a:solidFill>
                  <a:srgbClr val="CCAE79"/>
                </a:solidFill>
              </a:rPr>
              <a:t>Mallika</a:t>
            </a:r>
            <a:r>
              <a:rPr lang="en-US" sz="1800" dirty="0" smtClean="0">
                <a:solidFill>
                  <a:srgbClr val="CCAE79"/>
                </a:solidFill>
              </a:rPr>
              <a:t> Sarabhai *Ambassador </a:t>
            </a:r>
            <a:r>
              <a:rPr lang="en-US" sz="1800" dirty="0" err="1">
                <a:solidFill>
                  <a:srgbClr val="CCAE79"/>
                </a:solidFill>
              </a:rPr>
              <a:t>Neelam</a:t>
            </a:r>
            <a:r>
              <a:rPr lang="en-US" sz="1800" dirty="0">
                <a:solidFill>
                  <a:srgbClr val="CCAE79"/>
                </a:solidFill>
              </a:rPr>
              <a:t> </a:t>
            </a:r>
            <a:r>
              <a:rPr lang="en-US" sz="1800" dirty="0" err="1">
                <a:solidFill>
                  <a:srgbClr val="CCAE79"/>
                </a:solidFill>
              </a:rPr>
              <a:t>Deo</a:t>
            </a:r>
            <a:r>
              <a:rPr lang="en-US" sz="1800" dirty="0">
                <a:solidFill>
                  <a:srgbClr val="CCAE79"/>
                </a:solidFill>
              </a:rPr>
              <a:t> *</a:t>
            </a:r>
            <a:r>
              <a:rPr lang="en-US" sz="1800" dirty="0" err="1">
                <a:solidFill>
                  <a:srgbClr val="CCAE79"/>
                </a:solidFill>
              </a:rPr>
              <a:t>Tino</a:t>
            </a:r>
            <a:r>
              <a:rPr lang="en-US" sz="1800" dirty="0">
                <a:solidFill>
                  <a:srgbClr val="CCAE79"/>
                </a:solidFill>
              </a:rPr>
              <a:t> </a:t>
            </a:r>
            <a:r>
              <a:rPr lang="en-US" sz="1800" dirty="0" err="1">
                <a:solidFill>
                  <a:srgbClr val="CCAE79"/>
                </a:solidFill>
              </a:rPr>
              <a:t>Puri</a:t>
            </a:r>
            <a:r>
              <a:rPr lang="en-US" sz="1800" dirty="0">
                <a:solidFill>
                  <a:srgbClr val="CCAE79"/>
                </a:solidFill>
              </a:rPr>
              <a:t> *Chandrika </a:t>
            </a:r>
            <a:r>
              <a:rPr lang="en-US" sz="1800" dirty="0" err="1">
                <a:solidFill>
                  <a:srgbClr val="CCAE79"/>
                </a:solidFill>
              </a:rPr>
              <a:t>Tandon</a:t>
            </a:r>
            <a:r>
              <a:rPr lang="en-US" sz="1800" dirty="0">
                <a:solidFill>
                  <a:srgbClr val="CCAE79"/>
                </a:solidFill>
              </a:rPr>
              <a:t> *</a:t>
            </a:r>
            <a:r>
              <a:rPr lang="en-US" sz="1800" dirty="0" err="1">
                <a:solidFill>
                  <a:srgbClr val="CCAE79"/>
                </a:solidFill>
              </a:rPr>
              <a:t>Yakub</a:t>
            </a:r>
            <a:r>
              <a:rPr lang="en-US" sz="1800" dirty="0">
                <a:solidFill>
                  <a:srgbClr val="CCAE79"/>
                </a:solidFill>
              </a:rPr>
              <a:t> </a:t>
            </a:r>
            <a:r>
              <a:rPr lang="en-US" sz="1800" dirty="0" smtClean="0">
                <a:solidFill>
                  <a:srgbClr val="CCAE79"/>
                </a:solidFill>
              </a:rPr>
              <a:t>Mathew*Priyanka </a:t>
            </a:r>
            <a:r>
              <a:rPr lang="en-US" sz="1800" dirty="0">
                <a:solidFill>
                  <a:srgbClr val="CCAE79"/>
                </a:solidFill>
              </a:rPr>
              <a:t>Mathew *Dr. Sunil Kothari *</a:t>
            </a:r>
            <a:r>
              <a:rPr lang="en-US" sz="1800" dirty="0" err="1">
                <a:solidFill>
                  <a:srgbClr val="CCAE79"/>
                </a:solidFill>
              </a:rPr>
              <a:t>Javed</a:t>
            </a:r>
            <a:r>
              <a:rPr lang="en-US" sz="1800" dirty="0">
                <a:solidFill>
                  <a:srgbClr val="CCAE79"/>
                </a:solidFill>
              </a:rPr>
              <a:t> Akhtar *(late) Ismail Merchant *</a:t>
            </a:r>
            <a:r>
              <a:rPr lang="en-US" sz="1800" dirty="0" err="1">
                <a:solidFill>
                  <a:srgbClr val="CCAE79"/>
                </a:solidFill>
              </a:rPr>
              <a:t>Dinyar</a:t>
            </a:r>
            <a:r>
              <a:rPr lang="en-US" sz="1800" dirty="0">
                <a:solidFill>
                  <a:srgbClr val="CCAE79"/>
                </a:solidFill>
              </a:rPr>
              <a:t> </a:t>
            </a:r>
            <a:r>
              <a:rPr lang="en-US" sz="1800" dirty="0" err="1">
                <a:solidFill>
                  <a:srgbClr val="CCAE79"/>
                </a:solidFill>
              </a:rPr>
              <a:t>Devitre</a:t>
            </a:r>
            <a:r>
              <a:rPr lang="en-US" sz="1800" dirty="0">
                <a:solidFill>
                  <a:srgbClr val="CCAE79"/>
                </a:solidFill>
              </a:rPr>
              <a:t> </a:t>
            </a:r>
          </a:p>
          <a:p>
            <a:pPr algn="ctr"/>
            <a:r>
              <a:rPr lang="en-US" sz="1800" dirty="0">
                <a:solidFill>
                  <a:srgbClr val="CCAE79"/>
                </a:solidFill>
              </a:rPr>
              <a:t>*James </a:t>
            </a:r>
            <a:r>
              <a:rPr lang="en-US" sz="1800" dirty="0" err="1">
                <a:solidFill>
                  <a:srgbClr val="CCAE79"/>
                </a:solidFill>
              </a:rPr>
              <a:t>Gara</a:t>
            </a:r>
            <a:r>
              <a:rPr lang="en-US" sz="1800" dirty="0">
                <a:solidFill>
                  <a:srgbClr val="CCAE79"/>
                </a:solidFill>
              </a:rPr>
              <a:t> *Dr. </a:t>
            </a:r>
            <a:r>
              <a:rPr lang="en-US" sz="1800" dirty="0" err="1">
                <a:solidFill>
                  <a:srgbClr val="CCAE79"/>
                </a:solidFill>
              </a:rPr>
              <a:t>Manjula</a:t>
            </a:r>
            <a:r>
              <a:rPr lang="en-US" sz="1800" dirty="0">
                <a:solidFill>
                  <a:srgbClr val="CCAE79"/>
                </a:solidFill>
              </a:rPr>
              <a:t> Bansal *</a:t>
            </a:r>
            <a:r>
              <a:rPr lang="en-US" sz="1800" dirty="0" err="1">
                <a:solidFill>
                  <a:srgbClr val="CCAE79"/>
                </a:solidFill>
              </a:rPr>
              <a:t>Sree</a:t>
            </a:r>
            <a:r>
              <a:rPr lang="en-US" sz="1800" dirty="0">
                <a:solidFill>
                  <a:srgbClr val="CCAE79"/>
                </a:solidFill>
              </a:rPr>
              <a:t> </a:t>
            </a:r>
            <a:r>
              <a:rPr lang="en-US" sz="1800" dirty="0" err="1">
                <a:solidFill>
                  <a:srgbClr val="CCAE79"/>
                </a:solidFill>
              </a:rPr>
              <a:t>Sreenivasan</a:t>
            </a:r>
            <a:endParaRPr lang="en-US" sz="1800" dirty="0">
              <a:solidFill>
                <a:srgbClr val="CCAE7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object 2"/>
          <p:cNvSpPr>
            <a:spLocks/>
          </p:cNvSpPr>
          <p:nvPr/>
        </p:nvSpPr>
        <p:spPr bwMode="auto">
          <a:xfrm>
            <a:off x="458788" y="458788"/>
            <a:ext cx="9144000" cy="6858000"/>
          </a:xfrm>
          <a:custGeom>
            <a:avLst/>
            <a:gdLst>
              <a:gd name="T0" fmla="*/ 0 w 9143365"/>
              <a:gd name="T1" fmla="*/ 6858000 h 6857365"/>
              <a:gd name="T2" fmla="*/ 9144000 w 9143365"/>
              <a:gd name="T3" fmla="*/ 6858000 h 6857365"/>
              <a:gd name="T4" fmla="*/ 9144000 w 9143365"/>
              <a:gd name="T5" fmla="*/ 0 h 6857365"/>
              <a:gd name="T6" fmla="*/ 0 w 9143365"/>
              <a:gd name="T7" fmla="*/ 0 h 6857365"/>
              <a:gd name="T8" fmla="*/ 0 w 9143365"/>
              <a:gd name="T9" fmla="*/ 6858000 h 6857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3365" h="6857365">
                <a:moveTo>
                  <a:pt x="0" y="6857365"/>
                </a:moveTo>
                <a:lnTo>
                  <a:pt x="9143365" y="6857365"/>
                </a:lnTo>
                <a:lnTo>
                  <a:pt x="9143365" y="0"/>
                </a:lnTo>
                <a:lnTo>
                  <a:pt x="0" y="0"/>
                </a:lnTo>
                <a:lnTo>
                  <a:pt x="0" y="6857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5602" name="object 3"/>
          <p:cNvSpPr>
            <a:spLocks noChangeArrowheads="1"/>
          </p:cNvSpPr>
          <p:nvPr/>
        </p:nvSpPr>
        <p:spPr bwMode="auto">
          <a:xfrm>
            <a:off x="0" y="3211513"/>
            <a:ext cx="3576638" cy="68468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4" name="object 4"/>
          <p:cNvSpPr txBox="1"/>
          <p:nvPr/>
        </p:nvSpPr>
        <p:spPr>
          <a:xfrm>
            <a:off x="4724400" y="152400"/>
            <a:ext cx="5105400" cy="1008609"/>
          </a:xfrm>
          <a:prstGeom prst="rect">
            <a:avLst/>
          </a:prstGeom>
        </p:spPr>
        <p:txBody>
          <a:bodyPr lIns="0" tIns="0" rIns="0" bIns="0">
            <a:spAutoFit/>
            <a:scene3d>
              <a:camera prst="obliqueTopLeft"/>
              <a:lightRig rig="threePt" dir="t"/>
            </a:scene3d>
          </a:bodyPr>
          <a:lstStyle/>
          <a:p>
            <a:pPr marL="12700" algn="r" fontAlgn="auto">
              <a:lnSpc>
                <a:spcPts val="3810"/>
              </a:lnSpc>
              <a:spcBef>
                <a:spcPts val="0"/>
              </a:spcBef>
              <a:spcAft>
                <a:spcPts val="0"/>
              </a:spcAft>
              <a:defRPr/>
            </a:pPr>
            <a:r>
              <a:rPr sz="4400" spc="-310" dirty="0">
                <a:solidFill>
                  <a:schemeClr val="accent6">
                    <a:lumMod val="75000"/>
                  </a:schemeClr>
                </a:solidFill>
                <a:latin typeface="Times New Roman"/>
                <a:ea typeface="+mn-ea"/>
                <a:cs typeface="Times New Roman"/>
              </a:rPr>
              <a:t>D</a:t>
            </a:r>
            <a:r>
              <a:rPr sz="4400" spc="-220" dirty="0">
                <a:solidFill>
                  <a:schemeClr val="accent6">
                    <a:lumMod val="75000"/>
                  </a:schemeClr>
                </a:solidFill>
                <a:latin typeface="Times New Roman"/>
                <a:ea typeface="+mn-ea"/>
                <a:cs typeface="Times New Roman"/>
              </a:rPr>
              <a:t>a</a:t>
            </a:r>
            <a:r>
              <a:rPr sz="4400" spc="-250" dirty="0">
                <a:solidFill>
                  <a:schemeClr val="accent6">
                    <a:lumMod val="75000"/>
                  </a:schemeClr>
                </a:solidFill>
                <a:latin typeface="Times New Roman"/>
                <a:ea typeface="+mn-ea"/>
                <a:cs typeface="Times New Roman"/>
              </a:rPr>
              <a:t>n</a:t>
            </a:r>
            <a:r>
              <a:rPr sz="4400" spc="-200" dirty="0">
                <a:solidFill>
                  <a:schemeClr val="accent6">
                    <a:lumMod val="75000"/>
                  </a:schemeClr>
                </a:solidFill>
                <a:latin typeface="Times New Roman"/>
                <a:ea typeface="+mn-ea"/>
                <a:cs typeface="Times New Roman"/>
              </a:rPr>
              <a:t>c</a:t>
            </a:r>
            <a:r>
              <a:rPr sz="4400" spc="-235" dirty="0">
                <a:solidFill>
                  <a:schemeClr val="accent6">
                    <a:lumMod val="75000"/>
                  </a:schemeClr>
                </a:solidFill>
                <a:latin typeface="Times New Roman"/>
                <a:ea typeface="+mn-ea"/>
                <a:cs typeface="Times New Roman"/>
              </a:rPr>
              <a:t>e</a:t>
            </a:r>
            <a:r>
              <a:rPr sz="4400" spc="-105" dirty="0">
                <a:solidFill>
                  <a:schemeClr val="accent6">
                    <a:lumMod val="75000"/>
                  </a:schemeClr>
                </a:solidFill>
                <a:latin typeface="Times New Roman"/>
                <a:ea typeface="+mn-ea"/>
                <a:cs typeface="Times New Roman"/>
              </a:rPr>
              <a:t> </a:t>
            </a:r>
            <a:r>
              <a:rPr sz="4400" spc="-525" dirty="0">
                <a:solidFill>
                  <a:schemeClr val="accent6">
                    <a:lumMod val="75000"/>
                  </a:schemeClr>
                </a:solidFill>
                <a:latin typeface="Times New Roman"/>
                <a:ea typeface="+mn-ea"/>
                <a:cs typeface="Times New Roman"/>
              </a:rPr>
              <a:t>F</a:t>
            </a:r>
            <a:r>
              <a:rPr sz="4400" spc="-185" dirty="0">
                <a:solidFill>
                  <a:schemeClr val="accent6">
                    <a:lumMod val="75000"/>
                  </a:schemeClr>
                </a:solidFill>
                <a:latin typeface="Times New Roman"/>
                <a:ea typeface="+mn-ea"/>
                <a:cs typeface="Times New Roman"/>
              </a:rPr>
              <a:t>e</a:t>
            </a:r>
            <a:r>
              <a:rPr sz="4400" spc="-350" dirty="0">
                <a:solidFill>
                  <a:schemeClr val="accent6">
                    <a:lumMod val="75000"/>
                  </a:schemeClr>
                </a:solidFill>
                <a:latin typeface="Times New Roman"/>
                <a:ea typeface="+mn-ea"/>
                <a:cs typeface="Times New Roman"/>
              </a:rPr>
              <a:t>s</a:t>
            </a:r>
            <a:r>
              <a:rPr sz="4400" spc="200" dirty="0">
                <a:solidFill>
                  <a:schemeClr val="accent6">
                    <a:lumMod val="75000"/>
                  </a:schemeClr>
                </a:solidFill>
                <a:latin typeface="Times New Roman"/>
                <a:ea typeface="+mn-ea"/>
                <a:cs typeface="Times New Roman"/>
              </a:rPr>
              <a:t>t</a:t>
            </a:r>
            <a:r>
              <a:rPr sz="4400" spc="70" dirty="0">
                <a:solidFill>
                  <a:schemeClr val="accent6">
                    <a:lumMod val="75000"/>
                  </a:schemeClr>
                </a:solidFill>
                <a:latin typeface="Times New Roman"/>
                <a:ea typeface="+mn-ea"/>
                <a:cs typeface="Times New Roman"/>
              </a:rPr>
              <a:t>i</a:t>
            </a:r>
            <a:r>
              <a:rPr sz="4400" spc="-120" dirty="0">
                <a:solidFill>
                  <a:schemeClr val="accent6">
                    <a:lumMod val="75000"/>
                  </a:schemeClr>
                </a:solidFill>
                <a:latin typeface="Times New Roman"/>
                <a:ea typeface="+mn-ea"/>
                <a:cs typeface="Times New Roman"/>
              </a:rPr>
              <a:t>v</a:t>
            </a:r>
            <a:r>
              <a:rPr sz="4400" spc="-229" dirty="0">
                <a:solidFill>
                  <a:schemeClr val="accent6">
                    <a:lumMod val="75000"/>
                  </a:schemeClr>
                </a:solidFill>
                <a:latin typeface="Times New Roman"/>
                <a:ea typeface="+mn-ea"/>
                <a:cs typeface="Times New Roman"/>
              </a:rPr>
              <a:t>a</a:t>
            </a:r>
            <a:r>
              <a:rPr sz="4400" spc="60" dirty="0">
                <a:solidFill>
                  <a:schemeClr val="accent6">
                    <a:lumMod val="75000"/>
                  </a:schemeClr>
                </a:solidFill>
                <a:latin typeface="Times New Roman"/>
                <a:ea typeface="+mn-ea"/>
                <a:cs typeface="Times New Roman"/>
              </a:rPr>
              <a:t>l</a:t>
            </a:r>
            <a:r>
              <a:rPr lang="en-US" sz="4400" spc="60" dirty="0">
                <a:solidFill>
                  <a:schemeClr val="accent6">
                    <a:lumMod val="75000"/>
                  </a:schemeClr>
                </a:solidFill>
                <a:latin typeface="Times New Roman"/>
                <a:ea typeface="+mn-ea"/>
                <a:cs typeface="Times New Roman"/>
              </a:rPr>
              <a:t> Goals and Objectives</a:t>
            </a:r>
            <a:endParaRPr sz="4400" dirty="0">
              <a:solidFill>
                <a:schemeClr val="accent6">
                  <a:lumMod val="75000"/>
                </a:schemeClr>
              </a:solidFill>
              <a:latin typeface="Times New Roman"/>
              <a:ea typeface="+mn-ea"/>
              <a:cs typeface="Times New Roman"/>
            </a:endParaRPr>
          </a:p>
        </p:txBody>
      </p:sp>
      <p:sp>
        <p:nvSpPr>
          <p:cNvPr id="5" name="object 5"/>
          <p:cNvSpPr txBox="1"/>
          <p:nvPr/>
        </p:nvSpPr>
        <p:spPr>
          <a:xfrm>
            <a:off x="2133600" y="2286000"/>
            <a:ext cx="6781800" cy="1782324"/>
          </a:xfrm>
          <a:prstGeom prst="rect">
            <a:avLst/>
          </a:prstGeom>
        </p:spPr>
        <p:txBody>
          <a:bodyPr lIns="0" tIns="0" rIns="0" bIns="0">
            <a:spAutoFit/>
            <a:scene3d>
              <a:camera prst="obliqueTopLeft"/>
              <a:lightRig rig="threePt" dir="t"/>
            </a:scene3d>
          </a:bodyPr>
          <a:lstStyle/>
          <a:p>
            <a:pPr marL="12700" fontAlgn="auto">
              <a:spcBef>
                <a:spcPts val="1455"/>
              </a:spcBef>
              <a:spcAft>
                <a:spcPts val="0"/>
              </a:spcAft>
              <a:defRPr/>
            </a:pPr>
            <a:r>
              <a:rPr sz="2400" dirty="0">
                <a:solidFill>
                  <a:srgbClr val="CCAE79"/>
                </a:solidFill>
                <a:latin typeface="Times New Roman"/>
                <a:ea typeface="+mn-ea"/>
                <a:cs typeface="Times New Roman"/>
              </a:rPr>
              <a:t>Provide a platform for </a:t>
            </a:r>
            <a:r>
              <a:rPr sz="2400" dirty="0">
                <a:solidFill>
                  <a:srgbClr val="B96B29"/>
                </a:solidFill>
                <a:latin typeface="Times New Roman"/>
                <a:ea typeface="+mn-ea"/>
                <a:cs typeface="Times New Roman"/>
              </a:rPr>
              <a:t>emerging</a:t>
            </a:r>
            <a:r>
              <a:rPr sz="2400" dirty="0">
                <a:solidFill>
                  <a:srgbClr val="CCAE79"/>
                </a:solidFill>
                <a:latin typeface="Times New Roman"/>
                <a:ea typeface="+mn-ea"/>
                <a:cs typeface="Times New Roman"/>
              </a:rPr>
              <a:t> dancers</a:t>
            </a:r>
          </a:p>
          <a:p>
            <a:pPr marL="12700" marR="6350" fontAlgn="auto">
              <a:lnSpc>
                <a:spcPct val="199400"/>
              </a:lnSpc>
              <a:spcBef>
                <a:spcPts val="10"/>
              </a:spcBef>
              <a:spcAft>
                <a:spcPts val="0"/>
              </a:spcAft>
              <a:defRPr/>
            </a:pPr>
            <a:r>
              <a:rPr sz="2400" dirty="0">
                <a:solidFill>
                  <a:srgbClr val="CCAE79"/>
                </a:solidFill>
                <a:latin typeface="Times New Roman"/>
                <a:ea typeface="+mn-ea"/>
                <a:cs typeface="Times New Roman"/>
              </a:rPr>
              <a:t>Highlight </a:t>
            </a:r>
            <a:r>
              <a:rPr sz="2400" dirty="0">
                <a:solidFill>
                  <a:srgbClr val="B96B29"/>
                </a:solidFill>
                <a:latin typeface="Times New Roman"/>
                <a:ea typeface="+mn-ea"/>
                <a:cs typeface="Times New Roman"/>
              </a:rPr>
              <a:t>new works </a:t>
            </a:r>
            <a:r>
              <a:rPr sz="2400" dirty="0">
                <a:solidFill>
                  <a:srgbClr val="CCAE79"/>
                </a:solidFill>
                <a:latin typeface="Times New Roman"/>
                <a:ea typeface="+mn-ea"/>
                <a:cs typeface="Times New Roman"/>
              </a:rPr>
              <a:t>of established artists</a:t>
            </a:r>
            <a:endParaRPr lang="en-US" sz="2400" dirty="0">
              <a:solidFill>
                <a:srgbClr val="CCAE79"/>
              </a:solidFill>
              <a:latin typeface="Times New Roman"/>
              <a:ea typeface="+mn-ea"/>
              <a:cs typeface="Times New Roman"/>
            </a:endParaRPr>
          </a:p>
          <a:p>
            <a:pPr marL="12700" marR="6350" fontAlgn="auto">
              <a:lnSpc>
                <a:spcPct val="199400"/>
              </a:lnSpc>
              <a:spcBef>
                <a:spcPts val="10"/>
              </a:spcBef>
              <a:spcAft>
                <a:spcPts val="0"/>
              </a:spcAft>
              <a:defRPr/>
            </a:pPr>
            <a:r>
              <a:rPr sz="2400" dirty="0">
                <a:solidFill>
                  <a:srgbClr val="CCAE79"/>
                </a:solidFill>
                <a:latin typeface="Times New Roman"/>
                <a:ea typeface="+mn-ea"/>
                <a:cs typeface="Times New Roman"/>
              </a:rPr>
              <a:t> Reach </a:t>
            </a:r>
            <a:r>
              <a:rPr sz="2400" dirty="0">
                <a:solidFill>
                  <a:srgbClr val="B96B29"/>
                </a:solidFill>
                <a:latin typeface="Times New Roman"/>
                <a:ea typeface="+mn-ea"/>
                <a:cs typeface="Times New Roman"/>
              </a:rPr>
              <a:t>diverse</a:t>
            </a:r>
            <a:r>
              <a:rPr sz="2400" dirty="0">
                <a:solidFill>
                  <a:srgbClr val="CCAE79"/>
                </a:solidFill>
                <a:latin typeface="Times New Roman"/>
                <a:ea typeface="+mn-ea"/>
                <a:cs typeface="Times New Roman"/>
              </a:rPr>
              <a:t> audiences</a:t>
            </a:r>
          </a:p>
        </p:txBody>
      </p:sp>
      <p:sp>
        <p:nvSpPr>
          <p:cNvPr id="6" name="object 6"/>
          <p:cNvSpPr txBox="1"/>
          <p:nvPr/>
        </p:nvSpPr>
        <p:spPr>
          <a:xfrm>
            <a:off x="3505200" y="4343400"/>
            <a:ext cx="5105400" cy="1384995"/>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sz="2400" spc="-140" dirty="0">
                <a:solidFill>
                  <a:srgbClr val="CCAE79"/>
                </a:solidFill>
                <a:latin typeface="Times New Roman"/>
                <a:ea typeface="+mn-ea"/>
                <a:cs typeface="Times New Roman"/>
              </a:rPr>
              <a:t>D</a:t>
            </a:r>
            <a:r>
              <a:rPr sz="2400" spc="-114" dirty="0">
                <a:solidFill>
                  <a:srgbClr val="CCAE79"/>
                </a:solidFill>
                <a:latin typeface="Times New Roman"/>
                <a:ea typeface="+mn-ea"/>
                <a:cs typeface="Times New Roman"/>
              </a:rPr>
              <a:t>e</a:t>
            </a:r>
            <a:r>
              <a:rPr sz="2400" spc="-100" dirty="0">
                <a:solidFill>
                  <a:srgbClr val="CCAE79"/>
                </a:solidFill>
                <a:latin typeface="Times New Roman"/>
                <a:ea typeface="+mn-ea"/>
                <a:cs typeface="Times New Roman"/>
              </a:rPr>
              <a:t>v</a:t>
            </a:r>
            <a:r>
              <a:rPr sz="2400" spc="-114" dirty="0">
                <a:solidFill>
                  <a:srgbClr val="CCAE79"/>
                </a:solidFill>
                <a:latin typeface="Times New Roman"/>
                <a:ea typeface="+mn-ea"/>
                <a:cs typeface="Times New Roman"/>
              </a:rPr>
              <a:t>e</a:t>
            </a:r>
            <a:r>
              <a:rPr sz="2400" spc="-45" dirty="0">
                <a:solidFill>
                  <a:srgbClr val="CCAE79"/>
                </a:solidFill>
                <a:latin typeface="Times New Roman"/>
                <a:ea typeface="+mn-ea"/>
                <a:cs typeface="Times New Roman"/>
              </a:rPr>
              <a:t>l</a:t>
            </a:r>
            <a:r>
              <a:rPr sz="2400" spc="-70" dirty="0">
                <a:solidFill>
                  <a:srgbClr val="CCAE79"/>
                </a:solidFill>
                <a:latin typeface="Times New Roman"/>
                <a:ea typeface="+mn-ea"/>
                <a:cs typeface="Times New Roman"/>
              </a:rPr>
              <a:t>o</a:t>
            </a:r>
            <a:r>
              <a:rPr sz="2400" spc="-100" dirty="0">
                <a:solidFill>
                  <a:srgbClr val="CCAE79"/>
                </a:solidFill>
                <a:latin typeface="Times New Roman"/>
                <a:ea typeface="+mn-ea"/>
                <a:cs typeface="Times New Roman"/>
              </a:rPr>
              <a:t>p</a:t>
            </a:r>
            <a:r>
              <a:rPr sz="2400" spc="-60" dirty="0">
                <a:solidFill>
                  <a:srgbClr val="CCAE79"/>
                </a:solidFill>
                <a:latin typeface="Times New Roman"/>
                <a:ea typeface="+mn-ea"/>
                <a:cs typeface="Times New Roman"/>
              </a:rPr>
              <a:t> </a:t>
            </a:r>
            <a:r>
              <a:rPr sz="2400" spc="-150" dirty="0">
                <a:solidFill>
                  <a:srgbClr val="B96B29"/>
                </a:solidFill>
                <a:latin typeface="Times New Roman"/>
                <a:ea typeface="+mn-ea"/>
                <a:cs typeface="Times New Roman"/>
              </a:rPr>
              <a:t>a</a:t>
            </a:r>
            <a:r>
              <a:rPr sz="2400" spc="-65" dirty="0">
                <a:solidFill>
                  <a:srgbClr val="B96B29"/>
                </a:solidFill>
                <a:latin typeface="Times New Roman"/>
                <a:ea typeface="+mn-ea"/>
                <a:cs typeface="Times New Roman"/>
              </a:rPr>
              <a:t>p</a:t>
            </a:r>
            <a:r>
              <a:rPr sz="2400" spc="-75" dirty="0">
                <a:solidFill>
                  <a:srgbClr val="B96B29"/>
                </a:solidFill>
                <a:latin typeface="Times New Roman"/>
                <a:ea typeface="+mn-ea"/>
                <a:cs typeface="Times New Roman"/>
              </a:rPr>
              <a:t>p</a:t>
            </a:r>
            <a:r>
              <a:rPr sz="2400" spc="5" dirty="0">
                <a:solidFill>
                  <a:srgbClr val="B96B29"/>
                </a:solidFill>
                <a:latin typeface="Times New Roman"/>
                <a:ea typeface="+mn-ea"/>
                <a:cs typeface="Times New Roman"/>
              </a:rPr>
              <a:t>r</a:t>
            </a:r>
            <a:r>
              <a:rPr sz="2400" spc="-120" dirty="0">
                <a:solidFill>
                  <a:srgbClr val="B96B29"/>
                </a:solidFill>
                <a:latin typeface="Times New Roman"/>
                <a:ea typeface="+mn-ea"/>
                <a:cs typeface="Times New Roman"/>
              </a:rPr>
              <a:t>e</a:t>
            </a:r>
            <a:r>
              <a:rPr sz="2400" spc="-150" dirty="0">
                <a:solidFill>
                  <a:srgbClr val="B96B29"/>
                </a:solidFill>
                <a:latin typeface="Times New Roman"/>
                <a:ea typeface="+mn-ea"/>
                <a:cs typeface="Times New Roman"/>
              </a:rPr>
              <a:t>c</a:t>
            </a:r>
            <a:r>
              <a:rPr sz="2400" spc="10" dirty="0">
                <a:solidFill>
                  <a:srgbClr val="B96B29"/>
                </a:solidFill>
                <a:latin typeface="Times New Roman"/>
                <a:ea typeface="+mn-ea"/>
                <a:cs typeface="Times New Roman"/>
              </a:rPr>
              <a:t>i</a:t>
            </a:r>
            <a:r>
              <a:rPr sz="2400" spc="-160" dirty="0">
                <a:solidFill>
                  <a:srgbClr val="B96B29"/>
                </a:solidFill>
                <a:latin typeface="Times New Roman"/>
                <a:ea typeface="+mn-ea"/>
                <a:cs typeface="Times New Roman"/>
              </a:rPr>
              <a:t>a</a:t>
            </a:r>
            <a:r>
              <a:rPr sz="2400" spc="95" dirty="0">
                <a:solidFill>
                  <a:srgbClr val="B96B29"/>
                </a:solidFill>
                <a:latin typeface="Times New Roman"/>
                <a:ea typeface="+mn-ea"/>
                <a:cs typeface="Times New Roman"/>
              </a:rPr>
              <a:t>t</a:t>
            </a:r>
            <a:r>
              <a:rPr sz="2400" dirty="0">
                <a:solidFill>
                  <a:srgbClr val="B96B29"/>
                </a:solidFill>
                <a:latin typeface="Times New Roman"/>
                <a:ea typeface="+mn-ea"/>
                <a:cs typeface="Times New Roman"/>
              </a:rPr>
              <a:t>i</a:t>
            </a:r>
            <a:r>
              <a:rPr sz="2400" spc="-40" dirty="0">
                <a:solidFill>
                  <a:srgbClr val="B96B29"/>
                </a:solidFill>
                <a:latin typeface="Times New Roman"/>
                <a:ea typeface="+mn-ea"/>
                <a:cs typeface="Times New Roman"/>
              </a:rPr>
              <a:t>o</a:t>
            </a:r>
            <a:r>
              <a:rPr sz="2400" spc="-60" dirty="0">
                <a:solidFill>
                  <a:srgbClr val="B96B29"/>
                </a:solidFill>
                <a:latin typeface="Times New Roman"/>
                <a:ea typeface="+mn-ea"/>
                <a:cs typeface="Times New Roman"/>
              </a:rPr>
              <a:t>n</a:t>
            </a:r>
            <a:r>
              <a:rPr sz="2400" spc="-105"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f</a:t>
            </a:r>
            <a:r>
              <a:rPr sz="2400" spc="5"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a:t>
            </a:r>
            <a:r>
              <a:rPr sz="2400" spc="-85" dirty="0">
                <a:solidFill>
                  <a:srgbClr val="CCAE79"/>
                </a:solidFill>
                <a:latin typeface="Times New Roman"/>
                <a:ea typeface="+mn-ea"/>
                <a:cs typeface="Times New Roman"/>
              </a:rPr>
              <a:t> </a:t>
            </a:r>
            <a:r>
              <a:rPr sz="2400" spc="-50" dirty="0">
                <a:solidFill>
                  <a:srgbClr val="CCAE79"/>
                </a:solidFill>
                <a:latin typeface="Times New Roman"/>
                <a:ea typeface="+mn-ea"/>
                <a:cs typeface="Times New Roman"/>
              </a:rPr>
              <a:t>I</a:t>
            </a:r>
            <a:r>
              <a:rPr sz="2400" spc="-100" dirty="0">
                <a:solidFill>
                  <a:srgbClr val="CCAE79"/>
                </a:solidFill>
                <a:latin typeface="Times New Roman"/>
                <a:ea typeface="+mn-ea"/>
                <a:cs typeface="Times New Roman"/>
              </a:rPr>
              <a:t>n</a:t>
            </a:r>
            <a:r>
              <a:rPr sz="2400" spc="-85" dirty="0">
                <a:solidFill>
                  <a:srgbClr val="CCAE79"/>
                </a:solidFill>
                <a:latin typeface="Times New Roman"/>
                <a:ea typeface="+mn-ea"/>
                <a:cs typeface="Times New Roman"/>
              </a:rPr>
              <a:t>d</a:t>
            </a:r>
            <a:r>
              <a:rPr sz="2400" spc="-50" dirty="0">
                <a:solidFill>
                  <a:srgbClr val="CCAE79"/>
                </a:solidFill>
                <a:latin typeface="Times New Roman"/>
                <a:ea typeface="+mn-ea"/>
                <a:cs typeface="Times New Roman"/>
              </a:rPr>
              <a:t>i</a:t>
            </a:r>
            <a:r>
              <a:rPr sz="2400" spc="-85" dirty="0">
                <a:solidFill>
                  <a:srgbClr val="CCAE79"/>
                </a:solidFill>
                <a:latin typeface="Times New Roman"/>
                <a:ea typeface="+mn-ea"/>
                <a:cs typeface="Times New Roman"/>
              </a:rPr>
              <a:t>a</a:t>
            </a:r>
            <a:r>
              <a:rPr sz="2400" spc="-90" dirty="0">
                <a:solidFill>
                  <a:srgbClr val="CCAE79"/>
                </a:solidFill>
                <a:latin typeface="Times New Roman"/>
                <a:ea typeface="+mn-ea"/>
                <a:cs typeface="Times New Roman"/>
              </a:rPr>
              <a:t>n</a:t>
            </a:r>
            <a:r>
              <a:rPr sz="2400" spc="-40" dirty="0">
                <a:solidFill>
                  <a:srgbClr val="CCAE79"/>
                </a:solidFill>
                <a:latin typeface="Times New Roman"/>
                <a:ea typeface="+mn-ea"/>
                <a:cs typeface="Times New Roman"/>
              </a:rPr>
              <a:t> </a:t>
            </a:r>
            <a:r>
              <a:rPr sz="2400" spc="-20" dirty="0">
                <a:solidFill>
                  <a:srgbClr val="CCAE79"/>
                </a:solidFill>
                <a:latin typeface="Times New Roman"/>
                <a:ea typeface="+mn-ea"/>
                <a:cs typeface="Times New Roman"/>
              </a:rPr>
              <a:t>d</a:t>
            </a:r>
            <a:r>
              <a:rPr sz="2400" spc="5" dirty="0">
                <a:solidFill>
                  <a:srgbClr val="CCAE79"/>
                </a:solidFill>
                <a:latin typeface="Times New Roman"/>
                <a:ea typeface="+mn-ea"/>
                <a:cs typeface="Times New Roman"/>
              </a:rPr>
              <a:t>a</a:t>
            </a:r>
            <a:r>
              <a:rPr sz="2400" spc="-20" dirty="0">
                <a:solidFill>
                  <a:srgbClr val="CCAE79"/>
                </a:solidFill>
                <a:latin typeface="Times New Roman"/>
                <a:ea typeface="+mn-ea"/>
                <a:cs typeface="Times New Roman"/>
              </a:rPr>
              <a:t>n</a:t>
            </a:r>
            <a:r>
              <a:rPr sz="2400" dirty="0">
                <a:solidFill>
                  <a:srgbClr val="CCAE79"/>
                </a:solidFill>
                <a:latin typeface="Times New Roman"/>
                <a:ea typeface="+mn-ea"/>
                <a:cs typeface="Times New Roman"/>
              </a:rPr>
              <a:t>ce</a:t>
            </a:r>
          </a:p>
          <a:p>
            <a:pPr fontAlgn="auto">
              <a:lnSpc>
                <a:spcPts val="2100"/>
              </a:lnSpc>
              <a:spcBef>
                <a:spcPts val="60"/>
              </a:spcBef>
              <a:spcAft>
                <a:spcPts val="0"/>
              </a:spcAft>
              <a:defRPr/>
            </a:pPr>
            <a:endParaRPr sz="2400" dirty="0">
              <a:solidFill>
                <a:srgbClr val="CCAE79"/>
              </a:solidFill>
              <a:latin typeface="Times New Roman"/>
              <a:ea typeface="+mn-ea"/>
              <a:cs typeface="Times New Roman"/>
            </a:endParaRPr>
          </a:p>
          <a:p>
            <a:pPr marL="12700" marR="6350" fontAlgn="auto">
              <a:spcBef>
                <a:spcPts val="0"/>
              </a:spcBef>
              <a:spcAft>
                <a:spcPts val="0"/>
              </a:spcAft>
              <a:tabLst>
                <a:tab pos="873125" algn="l"/>
                <a:tab pos="1153795" algn="l"/>
                <a:tab pos="2130425" algn="l"/>
                <a:tab pos="2563495" algn="l"/>
              </a:tabLst>
              <a:defRPr/>
            </a:pPr>
            <a:r>
              <a:rPr sz="2400" spc="-135" dirty="0">
                <a:solidFill>
                  <a:srgbClr val="CCAE79"/>
                </a:solidFill>
                <a:latin typeface="Times New Roman"/>
                <a:ea typeface="+mn-ea"/>
                <a:cs typeface="Times New Roman"/>
              </a:rPr>
              <a:t>P</a:t>
            </a:r>
            <a:r>
              <a:rPr sz="2400" spc="-60" dirty="0">
                <a:solidFill>
                  <a:srgbClr val="CCAE79"/>
                </a:solidFill>
                <a:latin typeface="Times New Roman"/>
                <a:ea typeface="+mn-ea"/>
                <a:cs typeface="Times New Roman"/>
              </a:rPr>
              <a:t>r</a:t>
            </a:r>
            <a:r>
              <a:rPr sz="2400" spc="-95" dirty="0">
                <a:solidFill>
                  <a:srgbClr val="CCAE79"/>
                </a:solidFill>
                <a:latin typeface="Times New Roman"/>
                <a:ea typeface="+mn-ea"/>
                <a:cs typeface="Times New Roman"/>
              </a:rPr>
              <a:t>o</a:t>
            </a:r>
            <a:r>
              <a:rPr sz="2400" spc="-100" dirty="0">
                <a:solidFill>
                  <a:srgbClr val="CCAE79"/>
                </a:solidFill>
                <a:latin typeface="Times New Roman"/>
                <a:ea typeface="+mn-ea"/>
                <a:cs typeface="Times New Roman"/>
              </a:rPr>
              <a:t>v</a:t>
            </a:r>
            <a:r>
              <a:rPr sz="2400" spc="-45" dirty="0">
                <a:solidFill>
                  <a:srgbClr val="CCAE79"/>
                </a:solidFill>
                <a:latin typeface="Times New Roman"/>
                <a:ea typeface="+mn-ea"/>
                <a:cs typeface="Times New Roman"/>
              </a:rPr>
              <a:t>i</a:t>
            </a:r>
            <a:r>
              <a:rPr sz="2400" spc="-114" dirty="0">
                <a:solidFill>
                  <a:srgbClr val="CCAE79"/>
                </a:solidFill>
                <a:latin typeface="Times New Roman"/>
                <a:ea typeface="+mn-ea"/>
                <a:cs typeface="Times New Roman"/>
              </a:rPr>
              <a:t>d</a:t>
            </a:r>
            <a:r>
              <a:rPr sz="2400" spc="-100" dirty="0">
                <a:solidFill>
                  <a:srgbClr val="CCAE79"/>
                </a:solidFill>
                <a:latin typeface="Times New Roman"/>
                <a:ea typeface="+mn-ea"/>
                <a:cs typeface="Times New Roman"/>
              </a:rPr>
              <a:t>e</a:t>
            </a:r>
            <a:r>
              <a:rPr lang="en-US" sz="2400"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a</a:t>
            </a:r>
            <a:r>
              <a:rPr lang="en-US" sz="2400" dirty="0">
                <a:solidFill>
                  <a:srgbClr val="CCAE79"/>
                </a:solidFill>
                <a:latin typeface="Times New Roman"/>
                <a:ea typeface="+mn-ea"/>
                <a:cs typeface="Times New Roman"/>
              </a:rPr>
              <a:t> </a:t>
            </a:r>
            <a:r>
              <a:rPr sz="2400" spc="-20" dirty="0">
                <a:solidFill>
                  <a:srgbClr val="CCAE79"/>
                </a:solidFill>
                <a:latin typeface="Times New Roman"/>
                <a:ea typeface="+mn-ea"/>
                <a:cs typeface="Times New Roman"/>
              </a:rPr>
              <a:t>p</a:t>
            </a:r>
            <a:r>
              <a:rPr sz="2400" spc="-5" dirty="0">
                <a:solidFill>
                  <a:srgbClr val="CCAE79"/>
                </a:solidFill>
                <a:latin typeface="Times New Roman"/>
                <a:ea typeface="+mn-ea"/>
                <a:cs typeface="Times New Roman"/>
              </a:rPr>
              <a:t>l</a:t>
            </a:r>
            <a:r>
              <a:rPr sz="2400" spc="-10" dirty="0">
                <a:solidFill>
                  <a:srgbClr val="CCAE79"/>
                </a:solidFill>
                <a:latin typeface="Times New Roman"/>
                <a:ea typeface="+mn-ea"/>
                <a:cs typeface="Times New Roman"/>
              </a:rPr>
              <a:t>a</a:t>
            </a:r>
            <a:r>
              <a:rPr sz="2400" spc="-5" dirty="0">
                <a:solidFill>
                  <a:srgbClr val="CCAE79"/>
                </a:solidFill>
                <a:latin typeface="Times New Roman"/>
                <a:ea typeface="+mn-ea"/>
                <a:cs typeface="Times New Roman"/>
              </a:rPr>
              <a:t>tf</a:t>
            </a:r>
            <a:r>
              <a:rPr sz="2400" spc="5"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rm</a:t>
            </a:r>
            <a:r>
              <a:rPr lang="en-US" sz="240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f</a:t>
            </a:r>
            <a:r>
              <a:rPr sz="2400" spc="5"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a:t>
            </a:r>
            <a:r>
              <a:rPr lang="en-US" sz="2400"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c</a:t>
            </a:r>
            <a:r>
              <a:rPr sz="2400" spc="-20" dirty="0">
                <a:solidFill>
                  <a:srgbClr val="CCAE79"/>
                </a:solidFill>
                <a:latin typeface="Times New Roman"/>
                <a:ea typeface="+mn-ea"/>
                <a:cs typeface="Times New Roman"/>
              </a:rPr>
              <a:t>h</a:t>
            </a:r>
            <a:r>
              <a:rPr sz="2400" spc="5"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a:t>
            </a:r>
            <a:r>
              <a:rPr sz="2400" spc="15" dirty="0">
                <a:solidFill>
                  <a:srgbClr val="CCAE79"/>
                </a:solidFill>
                <a:latin typeface="Times New Roman"/>
                <a:ea typeface="+mn-ea"/>
                <a:cs typeface="Times New Roman"/>
              </a:rPr>
              <a:t>e</a:t>
            </a:r>
            <a:r>
              <a:rPr sz="2400" spc="5" dirty="0">
                <a:solidFill>
                  <a:srgbClr val="CCAE79"/>
                </a:solidFill>
                <a:latin typeface="Times New Roman"/>
                <a:ea typeface="+mn-ea"/>
                <a:cs typeface="Times New Roman"/>
              </a:rPr>
              <a:t>o</a:t>
            </a:r>
            <a:r>
              <a:rPr sz="2400" spc="-10" dirty="0">
                <a:solidFill>
                  <a:srgbClr val="CCAE79"/>
                </a:solidFill>
                <a:latin typeface="Times New Roman"/>
                <a:ea typeface="+mn-ea"/>
                <a:cs typeface="Times New Roman"/>
              </a:rPr>
              <a:t>g</a:t>
            </a:r>
            <a:r>
              <a:rPr sz="2400" dirty="0">
                <a:solidFill>
                  <a:srgbClr val="CCAE79"/>
                </a:solidFill>
                <a:latin typeface="Times New Roman"/>
                <a:ea typeface="+mn-ea"/>
                <a:cs typeface="Times New Roman"/>
              </a:rPr>
              <a:t>r</a:t>
            </a:r>
            <a:r>
              <a:rPr sz="2400" spc="-10" dirty="0">
                <a:solidFill>
                  <a:srgbClr val="CCAE79"/>
                </a:solidFill>
                <a:latin typeface="Times New Roman"/>
                <a:ea typeface="+mn-ea"/>
                <a:cs typeface="Times New Roman"/>
              </a:rPr>
              <a:t>aph</a:t>
            </a:r>
            <a:r>
              <a:rPr sz="2400" dirty="0">
                <a:solidFill>
                  <a:srgbClr val="CCAE79"/>
                </a:solidFill>
                <a:latin typeface="Times New Roman"/>
                <a:ea typeface="+mn-ea"/>
                <a:cs typeface="Times New Roman"/>
              </a:rPr>
              <a:t>y</a:t>
            </a:r>
            <a:r>
              <a:rPr sz="2400" spc="-10" dirty="0">
                <a:solidFill>
                  <a:srgbClr val="CCAE79"/>
                </a:solidFill>
                <a:latin typeface="Times New Roman"/>
                <a:ea typeface="+mn-ea"/>
                <a:cs typeface="Times New Roman"/>
              </a:rPr>
              <a:t> </a:t>
            </a:r>
            <a:r>
              <a:rPr sz="2400" spc="-20" dirty="0">
                <a:solidFill>
                  <a:srgbClr val="CCAE79"/>
                </a:solidFill>
                <a:latin typeface="Times New Roman"/>
                <a:ea typeface="+mn-ea"/>
                <a:cs typeface="Times New Roman"/>
              </a:rPr>
              <a:t>w</a:t>
            </a:r>
            <a:r>
              <a:rPr sz="2400" spc="-5" dirty="0">
                <a:solidFill>
                  <a:srgbClr val="CCAE79"/>
                </a:solidFill>
                <a:latin typeface="Times New Roman"/>
                <a:ea typeface="+mn-ea"/>
                <a:cs typeface="Times New Roman"/>
              </a:rPr>
              <a:t>i</a:t>
            </a:r>
            <a:r>
              <a:rPr sz="2400" spc="30" dirty="0">
                <a:solidFill>
                  <a:srgbClr val="CCAE79"/>
                </a:solidFill>
                <a:latin typeface="Times New Roman"/>
                <a:ea typeface="+mn-ea"/>
                <a:cs typeface="Times New Roman"/>
              </a:rPr>
              <a:t>t</a:t>
            </a:r>
            <a:r>
              <a:rPr sz="2400" dirty="0">
                <a:solidFill>
                  <a:srgbClr val="CCAE79"/>
                </a:solidFill>
                <a:latin typeface="Times New Roman"/>
                <a:ea typeface="+mn-ea"/>
                <a:cs typeface="Times New Roman"/>
              </a:rPr>
              <a:t>h</a:t>
            </a:r>
            <a:r>
              <a:rPr lang="en-US" sz="2400" dirty="0">
                <a:solidFill>
                  <a:srgbClr val="CCAE79"/>
                </a:solidFill>
                <a:latin typeface="Times New Roman"/>
                <a:ea typeface="+mn-ea"/>
                <a:cs typeface="Times New Roman"/>
              </a:rPr>
              <a:t> high</a:t>
            </a:r>
            <a:r>
              <a:rPr sz="2400" dirty="0">
                <a:solidFill>
                  <a:srgbClr val="CCAE79"/>
                </a:solidFill>
                <a:latin typeface="Times New Roman"/>
                <a:ea typeface="+mn-ea"/>
                <a:cs typeface="Times New Roman"/>
              </a:rPr>
              <a:t> </a:t>
            </a:r>
            <a:r>
              <a:rPr sz="2400" spc="-220" dirty="0">
                <a:solidFill>
                  <a:srgbClr val="CCAE79"/>
                </a:solidFill>
                <a:latin typeface="Times New Roman"/>
                <a:ea typeface="+mn-ea"/>
                <a:cs typeface="Times New Roman"/>
              </a:rPr>
              <a:t>s</a:t>
            </a:r>
            <a:r>
              <a:rPr sz="2400" spc="95" dirty="0">
                <a:solidFill>
                  <a:srgbClr val="CCAE79"/>
                </a:solidFill>
                <a:latin typeface="Times New Roman"/>
                <a:ea typeface="+mn-ea"/>
                <a:cs typeface="Times New Roman"/>
              </a:rPr>
              <a:t>t</a:t>
            </a:r>
            <a:r>
              <a:rPr sz="2400" spc="-160" dirty="0">
                <a:solidFill>
                  <a:srgbClr val="CCAE79"/>
                </a:solidFill>
                <a:latin typeface="Times New Roman"/>
                <a:ea typeface="+mn-ea"/>
                <a:cs typeface="Times New Roman"/>
              </a:rPr>
              <a:t>a</a:t>
            </a:r>
            <a:r>
              <a:rPr sz="2400" spc="-75" dirty="0">
                <a:solidFill>
                  <a:srgbClr val="CCAE79"/>
                </a:solidFill>
                <a:latin typeface="Times New Roman"/>
                <a:ea typeface="+mn-ea"/>
                <a:cs typeface="Times New Roman"/>
              </a:rPr>
              <a:t>n</a:t>
            </a:r>
            <a:r>
              <a:rPr sz="2400" spc="-85" dirty="0">
                <a:solidFill>
                  <a:srgbClr val="CCAE79"/>
                </a:solidFill>
                <a:latin typeface="Times New Roman"/>
                <a:ea typeface="+mn-ea"/>
                <a:cs typeface="Times New Roman"/>
              </a:rPr>
              <a:t>d</a:t>
            </a:r>
            <a:r>
              <a:rPr sz="2400" spc="-150" dirty="0">
                <a:solidFill>
                  <a:srgbClr val="CCAE79"/>
                </a:solidFill>
                <a:latin typeface="Times New Roman"/>
                <a:ea typeface="+mn-ea"/>
                <a:cs typeface="Times New Roman"/>
              </a:rPr>
              <a:t>a</a:t>
            </a:r>
            <a:r>
              <a:rPr sz="2400" spc="25" dirty="0">
                <a:solidFill>
                  <a:srgbClr val="CCAE79"/>
                </a:solidFill>
                <a:latin typeface="Times New Roman"/>
                <a:ea typeface="+mn-ea"/>
                <a:cs typeface="Times New Roman"/>
              </a:rPr>
              <a:t>r</a:t>
            </a:r>
            <a:r>
              <a:rPr sz="2400" spc="-75" dirty="0">
                <a:solidFill>
                  <a:srgbClr val="CCAE79"/>
                </a:solidFill>
                <a:latin typeface="Times New Roman"/>
                <a:ea typeface="+mn-ea"/>
                <a:cs typeface="Times New Roman"/>
              </a:rPr>
              <a:t>d</a:t>
            </a:r>
            <a:r>
              <a:rPr sz="2400" spc="-200" dirty="0">
                <a:solidFill>
                  <a:srgbClr val="CCAE79"/>
                </a:solidFill>
                <a:latin typeface="Times New Roman"/>
                <a:ea typeface="+mn-ea"/>
                <a:cs typeface="Times New Roman"/>
              </a:rPr>
              <a:t>s</a:t>
            </a:r>
            <a:r>
              <a:rPr sz="2400" spc="-10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o</a:t>
            </a:r>
            <a:r>
              <a:rPr sz="2400" spc="-5" dirty="0">
                <a:solidFill>
                  <a:srgbClr val="CCAE79"/>
                </a:solidFill>
                <a:latin typeface="Times New Roman"/>
                <a:ea typeface="+mn-ea"/>
                <a:cs typeface="Times New Roman"/>
              </a:rPr>
              <a:t>f</a:t>
            </a:r>
            <a:r>
              <a:rPr sz="2400" spc="-90" dirty="0">
                <a:solidFill>
                  <a:srgbClr val="CCAE79"/>
                </a:solidFill>
                <a:latin typeface="Times New Roman"/>
                <a:ea typeface="+mn-ea"/>
                <a:cs typeface="Times New Roman"/>
              </a:rPr>
              <a:t> </a:t>
            </a:r>
            <a:r>
              <a:rPr sz="2400" spc="-160" dirty="0">
                <a:solidFill>
                  <a:srgbClr val="B96B29"/>
                </a:solidFill>
                <a:latin typeface="Times New Roman"/>
                <a:ea typeface="+mn-ea"/>
                <a:cs typeface="Times New Roman"/>
              </a:rPr>
              <a:t>a</a:t>
            </a:r>
            <a:r>
              <a:rPr sz="2400" spc="5" dirty="0">
                <a:solidFill>
                  <a:srgbClr val="B96B29"/>
                </a:solidFill>
                <a:latin typeface="Times New Roman"/>
                <a:ea typeface="+mn-ea"/>
                <a:cs typeface="Times New Roman"/>
              </a:rPr>
              <a:t>r</a:t>
            </a:r>
            <a:r>
              <a:rPr sz="2400" spc="95" dirty="0">
                <a:solidFill>
                  <a:srgbClr val="B96B29"/>
                </a:solidFill>
                <a:latin typeface="Times New Roman"/>
                <a:ea typeface="+mn-ea"/>
                <a:cs typeface="Times New Roman"/>
              </a:rPr>
              <a:t>t</a:t>
            </a:r>
            <a:r>
              <a:rPr sz="2400" dirty="0">
                <a:solidFill>
                  <a:srgbClr val="B96B29"/>
                </a:solidFill>
                <a:latin typeface="Times New Roman"/>
                <a:ea typeface="+mn-ea"/>
                <a:cs typeface="Times New Roman"/>
              </a:rPr>
              <a:t>i</a:t>
            </a:r>
            <a:r>
              <a:rPr sz="2400" spc="-220" dirty="0">
                <a:solidFill>
                  <a:srgbClr val="B96B29"/>
                </a:solidFill>
                <a:latin typeface="Times New Roman"/>
                <a:ea typeface="+mn-ea"/>
                <a:cs typeface="Times New Roman"/>
              </a:rPr>
              <a:t>s</a:t>
            </a:r>
            <a:r>
              <a:rPr sz="2400" spc="95" dirty="0">
                <a:solidFill>
                  <a:srgbClr val="B96B29"/>
                </a:solidFill>
                <a:latin typeface="Times New Roman"/>
                <a:ea typeface="+mn-ea"/>
                <a:cs typeface="Times New Roman"/>
              </a:rPr>
              <a:t>t</a:t>
            </a:r>
            <a:r>
              <a:rPr sz="2400" dirty="0">
                <a:solidFill>
                  <a:srgbClr val="B96B29"/>
                </a:solidFill>
                <a:latin typeface="Times New Roman"/>
                <a:ea typeface="+mn-ea"/>
                <a:cs typeface="Times New Roman"/>
              </a:rPr>
              <a:t>i</a:t>
            </a:r>
            <a:r>
              <a:rPr sz="2400" spc="-145" dirty="0">
                <a:solidFill>
                  <a:srgbClr val="B96B29"/>
                </a:solidFill>
                <a:latin typeface="Times New Roman"/>
                <a:ea typeface="+mn-ea"/>
                <a:cs typeface="Times New Roman"/>
              </a:rPr>
              <a:t>c</a:t>
            </a:r>
            <a:r>
              <a:rPr sz="2400" spc="-70" dirty="0">
                <a:solidFill>
                  <a:srgbClr val="B96B29"/>
                </a:solidFill>
                <a:latin typeface="Times New Roman"/>
                <a:ea typeface="+mn-ea"/>
                <a:cs typeface="Times New Roman"/>
              </a:rPr>
              <a:t> </a:t>
            </a:r>
            <a:r>
              <a:rPr sz="2400" spc="5" dirty="0">
                <a:solidFill>
                  <a:srgbClr val="B96B29"/>
                </a:solidFill>
                <a:latin typeface="Times New Roman"/>
                <a:ea typeface="+mn-ea"/>
                <a:cs typeface="Times New Roman"/>
              </a:rPr>
              <a:t>e</a:t>
            </a:r>
            <a:r>
              <a:rPr sz="2400" spc="-25" dirty="0">
                <a:solidFill>
                  <a:srgbClr val="B96B29"/>
                </a:solidFill>
                <a:latin typeface="Times New Roman"/>
                <a:ea typeface="+mn-ea"/>
                <a:cs typeface="Times New Roman"/>
              </a:rPr>
              <a:t>x</a:t>
            </a:r>
            <a:r>
              <a:rPr sz="2400" spc="10" dirty="0">
                <a:solidFill>
                  <a:srgbClr val="B96B29"/>
                </a:solidFill>
                <a:latin typeface="Times New Roman"/>
                <a:ea typeface="+mn-ea"/>
                <a:cs typeface="Times New Roman"/>
              </a:rPr>
              <a:t>c</a:t>
            </a:r>
            <a:r>
              <a:rPr sz="2400" spc="5" dirty="0">
                <a:solidFill>
                  <a:srgbClr val="B96B29"/>
                </a:solidFill>
                <a:latin typeface="Times New Roman"/>
                <a:ea typeface="+mn-ea"/>
                <a:cs typeface="Times New Roman"/>
              </a:rPr>
              <a:t>e</a:t>
            </a:r>
            <a:r>
              <a:rPr sz="2400" spc="-5" dirty="0">
                <a:solidFill>
                  <a:srgbClr val="B96B29"/>
                </a:solidFill>
                <a:latin typeface="Times New Roman"/>
                <a:ea typeface="+mn-ea"/>
                <a:cs typeface="Times New Roman"/>
              </a:rPr>
              <a:t>ll</a:t>
            </a:r>
            <a:r>
              <a:rPr sz="2400" spc="15" dirty="0">
                <a:solidFill>
                  <a:srgbClr val="B96B29"/>
                </a:solidFill>
                <a:latin typeface="Times New Roman"/>
                <a:ea typeface="+mn-ea"/>
                <a:cs typeface="Times New Roman"/>
              </a:rPr>
              <a:t>e</a:t>
            </a:r>
            <a:r>
              <a:rPr sz="2400" spc="-20" dirty="0">
                <a:solidFill>
                  <a:srgbClr val="B96B29"/>
                </a:solidFill>
                <a:latin typeface="Times New Roman"/>
                <a:ea typeface="+mn-ea"/>
                <a:cs typeface="Times New Roman"/>
              </a:rPr>
              <a:t>n</a:t>
            </a:r>
            <a:r>
              <a:rPr sz="2400" dirty="0">
                <a:solidFill>
                  <a:srgbClr val="B96B29"/>
                </a:solidFill>
                <a:latin typeface="Times New Roman"/>
                <a:ea typeface="+mn-ea"/>
                <a:cs typeface="Times New Roman"/>
              </a:rPr>
              <a:t>c</a:t>
            </a:r>
            <a:r>
              <a:rPr sz="2400" spc="-10" dirty="0">
                <a:solidFill>
                  <a:srgbClr val="B96B29"/>
                </a:solidFill>
                <a:latin typeface="Times New Roman"/>
                <a:ea typeface="+mn-ea"/>
                <a:cs typeface="Times New Roman"/>
              </a:rPr>
              <a:t>e</a:t>
            </a:r>
            <a:r>
              <a:rPr sz="2400" spc="-5" dirty="0">
                <a:solidFill>
                  <a:srgbClr val="CCAE79"/>
                </a:solidFill>
                <a:latin typeface="Times New Roman"/>
                <a:ea typeface="+mn-ea"/>
                <a:cs typeface="Times New Roman"/>
              </a:rPr>
              <a:t>.</a:t>
            </a:r>
            <a:endParaRPr sz="2400" dirty="0">
              <a:solidFill>
                <a:srgbClr val="CCAE79"/>
              </a:solidFill>
              <a:latin typeface="Times New Roman"/>
              <a:ea typeface="+mn-ea"/>
              <a:cs typeface="Times New Roman"/>
            </a:endParaRPr>
          </a:p>
        </p:txBody>
      </p:sp>
      <p:sp>
        <p:nvSpPr>
          <p:cNvPr id="8" name="object 8"/>
          <p:cNvSpPr txBox="1"/>
          <p:nvPr/>
        </p:nvSpPr>
        <p:spPr>
          <a:xfrm>
            <a:off x="3733800" y="6172200"/>
            <a:ext cx="6019800" cy="2948154"/>
          </a:xfrm>
          <a:prstGeom prst="rect">
            <a:avLst/>
          </a:prstGeom>
        </p:spPr>
        <p:txBody>
          <a:bodyPr lIns="0" tIns="0" rIns="0" bIns="0">
            <a:spAutoFit/>
            <a:scene3d>
              <a:camera prst="obliqueTopLeft"/>
              <a:lightRig rig="threePt" dir="t"/>
            </a:scene3d>
          </a:bodyPr>
          <a:lstStyle/>
          <a:p>
            <a:pPr marL="12700" marR="81280" fontAlgn="auto">
              <a:lnSpc>
                <a:spcPts val="2150"/>
              </a:lnSpc>
              <a:spcBef>
                <a:spcPts val="0"/>
              </a:spcBef>
              <a:spcAft>
                <a:spcPts val="0"/>
              </a:spcAft>
              <a:tabLst>
                <a:tab pos="911860" algn="l"/>
                <a:tab pos="1216025" algn="l"/>
                <a:tab pos="1978025" algn="l"/>
                <a:tab pos="2449195" algn="l"/>
                <a:tab pos="3654425" algn="l"/>
                <a:tab pos="4201795" algn="l"/>
              </a:tabLst>
              <a:defRPr/>
            </a:pPr>
            <a:r>
              <a:rPr sz="2400" spc="-135" dirty="0">
                <a:solidFill>
                  <a:srgbClr val="CCAE79"/>
                </a:solidFill>
                <a:latin typeface="Times New Roman"/>
                <a:ea typeface="+mn-ea"/>
                <a:cs typeface="Times New Roman"/>
              </a:rPr>
              <a:t>P</a:t>
            </a:r>
            <a:r>
              <a:rPr sz="2400" spc="-60" dirty="0">
                <a:solidFill>
                  <a:srgbClr val="CCAE79"/>
                </a:solidFill>
                <a:latin typeface="Times New Roman"/>
                <a:ea typeface="+mn-ea"/>
                <a:cs typeface="Times New Roman"/>
              </a:rPr>
              <a:t>r</a:t>
            </a:r>
            <a:r>
              <a:rPr sz="2400" spc="-95" dirty="0">
                <a:solidFill>
                  <a:srgbClr val="CCAE79"/>
                </a:solidFill>
                <a:latin typeface="Times New Roman"/>
                <a:ea typeface="+mn-ea"/>
                <a:cs typeface="Times New Roman"/>
              </a:rPr>
              <a:t>o</a:t>
            </a:r>
            <a:r>
              <a:rPr sz="2400" spc="-100" dirty="0">
                <a:solidFill>
                  <a:srgbClr val="CCAE79"/>
                </a:solidFill>
                <a:latin typeface="Times New Roman"/>
                <a:ea typeface="+mn-ea"/>
                <a:cs typeface="Times New Roman"/>
              </a:rPr>
              <a:t>v</a:t>
            </a:r>
            <a:r>
              <a:rPr sz="2400" spc="-45" dirty="0">
                <a:solidFill>
                  <a:srgbClr val="CCAE79"/>
                </a:solidFill>
                <a:latin typeface="Times New Roman"/>
                <a:ea typeface="+mn-ea"/>
                <a:cs typeface="Times New Roman"/>
              </a:rPr>
              <a:t>i</a:t>
            </a:r>
            <a:r>
              <a:rPr sz="2400" spc="-114" dirty="0">
                <a:solidFill>
                  <a:srgbClr val="CCAE79"/>
                </a:solidFill>
                <a:latin typeface="Times New Roman"/>
                <a:ea typeface="+mn-ea"/>
                <a:cs typeface="Times New Roman"/>
              </a:rPr>
              <a:t>d</a:t>
            </a:r>
            <a:r>
              <a:rPr sz="2400" spc="-100" dirty="0">
                <a:solidFill>
                  <a:srgbClr val="CCAE79"/>
                </a:solidFill>
                <a:latin typeface="Times New Roman"/>
                <a:ea typeface="+mn-ea"/>
                <a:cs typeface="Times New Roman"/>
              </a:rPr>
              <a:t>e</a:t>
            </a:r>
            <a:r>
              <a:rPr lang="en-US" sz="2400"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a</a:t>
            </a:r>
            <a:r>
              <a:rPr lang="en-US" sz="240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f</a:t>
            </a:r>
            <a:r>
              <a:rPr sz="2400" spc="5"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a:t>
            </a:r>
            <a:r>
              <a:rPr sz="2400" spc="-20" dirty="0">
                <a:solidFill>
                  <a:srgbClr val="CCAE79"/>
                </a:solidFill>
                <a:latin typeface="Times New Roman"/>
                <a:ea typeface="+mn-ea"/>
                <a:cs typeface="Times New Roman"/>
              </a:rPr>
              <a:t>u</a:t>
            </a:r>
            <a:r>
              <a:rPr sz="2400" dirty="0">
                <a:solidFill>
                  <a:srgbClr val="CCAE79"/>
                </a:solidFill>
                <a:latin typeface="Times New Roman"/>
                <a:ea typeface="+mn-ea"/>
                <a:cs typeface="Times New Roman"/>
              </a:rPr>
              <a:t>m</a:t>
            </a:r>
            <a:r>
              <a:rPr lang="en-US" sz="240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f</a:t>
            </a:r>
            <a:r>
              <a:rPr sz="2400" spc="5"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a:t>
            </a:r>
            <a:r>
              <a:rPr lang="en-US" sz="2400" dirty="0">
                <a:solidFill>
                  <a:srgbClr val="CCAE79"/>
                </a:solidFill>
                <a:latin typeface="Times New Roman"/>
                <a:ea typeface="+mn-ea"/>
                <a:cs typeface="Times New Roman"/>
              </a:rPr>
              <a:t> </a:t>
            </a:r>
            <a:r>
              <a:rPr sz="2400" spc="-5" dirty="0">
                <a:solidFill>
                  <a:srgbClr val="B96B29"/>
                </a:solidFill>
                <a:latin typeface="Times New Roman"/>
                <a:ea typeface="+mn-ea"/>
                <a:cs typeface="Times New Roman"/>
              </a:rPr>
              <a:t>i</a:t>
            </a:r>
            <a:r>
              <a:rPr sz="2400" spc="-20" dirty="0">
                <a:solidFill>
                  <a:srgbClr val="B96B29"/>
                </a:solidFill>
                <a:latin typeface="Times New Roman"/>
                <a:ea typeface="+mn-ea"/>
                <a:cs typeface="Times New Roman"/>
              </a:rPr>
              <a:t>n</a:t>
            </a:r>
            <a:r>
              <a:rPr sz="2400" spc="-5" dirty="0">
                <a:solidFill>
                  <a:srgbClr val="B96B29"/>
                </a:solidFill>
                <a:latin typeface="Times New Roman"/>
                <a:ea typeface="+mn-ea"/>
                <a:cs typeface="Times New Roman"/>
              </a:rPr>
              <a:t>t</a:t>
            </a:r>
            <a:r>
              <a:rPr sz="2400" spc="-20" dirty="0">
                <a:solidFill>
                  <a:srgbClr val="B96B29"/>
                </a:solidFill>
                <a:latin typeface="Times New Roman"/>
                <a:ea typeface="+mn-ea"/>
                <a:cs typeface="Times New Roman"/>
              </a:rPr>
              <a:t>e</a:t>
            </a:r>
            <a:r>
              <a:rPr sz="2400" dirty="0">
                <a:solidFill>
                  <a:srgbClr val="B96B29"/>
                </a:solidFill>
                <a:latin typeface="Times New Roman"/>
                <a:ea typeface="+mn-ea"/>
                <a:cs typeface="Times New Roman"/>
              </a:rPr>
              <a:t>r</a:t>
            </a:r>
            <a:r>
              <a:rPr sz="2400" spc="-10" dirty="0">
                <a:solidFill>
                  <a:srgbClr val="B96B29"/>
                </a:solidFill>
                <a:latin typeface="Times New Roman"/>
                <a:ea typeface="+mn-ea"/>
                <a:cs typeface="Times New Roman"/>
              </a:rPr>
              <a:t>a</a:t>
            </a:r>
            <a:r>
              <a:rPr sz="2400" spc="20" dirty="0">
                <a:solidFill>
                  <a:srgbClr val="B96B29"/>
                </a:solidFill>
                <a:latin typeface="Times New Roman"/>
                <a:ea typeface="+mn-ea"/>
                <a:cs typeface="Times New Roman"/>
              </a:rPr>
              <a:t>c</a:t>
            </a:r>
            <a:r>
              <a:rPr sz="2400" dirty="0">
                <a:solidFill>
                  <a:srgbClr val="B96B29"/>
                </a:solidFill>
                <a:latin typeface="Times New Roman"/>
                <a:ea typeface="+mn-ea"/>
                <a:cs typeface="Times New Roman"/>
              </a:rPr>
              <a:t>t</a:t>
            </a:r>
            <a:r>
              <a:rPr sz="2400" spc="-5" dirty="0">
                <a:solidFill>
                  <a:srgbClr val="B96B29"/>
                </a:solidFill>
                <a:latin typeface="Times New Roman"/>
                <a:ea typeface="+mn-ea"/>
                <a:cs typeface="Times New Roman"/>
              </a:rPr>
              <a:t>i</a:t>
            </a:r>
            <a:r>
              <a:rPr sz="2400" spc="5" dirty="0">
                <a:solidFill>
                  <a:srgbClr val="B96B29"/>
                </a:solidFill>
                <a:latin typeface="Times New Roman"/>
                <a:ea typeface="+mn-ea"/>
                <a:cs typeface="Times New Roman"/>
              </a:rPr>
              <a:t>o</a:t>
            </a:r>
            <a:r>
              <a:rPr sz="2400" dirty="0">
                <a:solidFill>
                  <a:srgbClr val="B96B29"/>
                </a:solidFill>
                <a:latin typeface="Times New Roman"/>
                <a:ea typeface="+mn-ea"/>
                <a:cs typeface="Times New Roman"/>
              </a:rPr>
              <a:t>n</a:t>
            </a:r>
            <a:r>
              <a:rPr lang="en-US" sz="2400" dirty="0">
                <a:solidFill>
                  <a:srgbClr val="B96B29"/>
                </a:solidFill>
                <a:latin typeface="Times New Roman"/>
                <a:ea typeface="+mn-ea"/>
                <a:cs typeface="Times New Roman"/>
              </a:rPr>
              <a:t> </a:t>
            </a:r>
            <a:r>
              <a:rPr sz="2400" spc="-10" dirty="0">
                <a:solidFill>
                  <a:srgbClr val="B96B29"/>
                </a:solidFill>
                <a:latin typeface="Times New Roman"/>
                <a:ea typeface="+mn-ea"/>
                <a:cs typeface="Times New Roman"/>
              </a:rPr>
              <a:t>a</a:t>
            </a:r>
            <a:r>
              <a:rPr sz="2400" spc="5" dirty="0">
                <a:solidFill>
                  <a:srgbClr val="B96B29"/>
                </a:solidFill>
                <a:latin typeface="Times New Roman"/>
                <a:ea typeface="+mn-ea"/>
                <a:cs typeface="Times New Roman"/>
              </a:rPr>
              <a:t>n</a:t>
            </a:r>
            <a:r>
              <a:rPr sz="2400" dirty="0">
                <a:solidFill>
                  <a:srgbClr val="B96B29"/>
                </a:solidFill>
                <a:latin typeface="Times New Roman"/>
                <a:ea typeface="+mn-ea"/>
                <a:cs typeface="Times New Roman"/>
              </a:rPr>
              <a:t>d</a:t>
            </a:r>
            <a:r>
              <a:rPr lang="en-US" sz="2400" dirty="0">
                <a:solidFill>
                  <a:srgbClr val="B96B29"/>
                </a:solidFill>
                <a:latin typeface="Times New Roman"/>
                <a:ea typeface="+mn-ea"/>
                <a:cs typeface="Times New Roman"/>
              </a:rPr>
              <a:t> </a:t>
            </a:r>
            <a:r>
              <a:rPr sz="2400" spc="-85" dirty="0">
                <a:solidFill>
                  <a:srgbClr val="B96B29"/>
                </a:solidFill>
                <a:latin typeface="Times New Roman"/>
                <a:ea typeface="+mn-ea"/>
                <a:cs typeface="Times New Roman"/>
              </a:rPr>
              <a:t>d</a:t>
            </a:r>
            <a:r>
              <a:rPr sz="2400" dirty="0">
                <a:solidFill>
                  <a:srgbClr val="B96B29"/>
                </a:solidFill>
                <a:latin typeface="Times New Roman"/>
                <a:ea typeface="+mn-ea"/>
                <a:cs typeface="Times New Roman"/>
              </a:rPr>
              <a:t>i</a:t>
            </a:r>
            <a:r>
              <a:rPr sz="2400" spc="-160" dirty="0">
                <a:solidFill>
                  <a:srgbClr val="B96B29"/>
                </a:solidFill>
                <a:latin typeface="Times New Roman"/>
                <a:ea typeface="+mn-ea"/>
                <a:cs typeface="Times New Roman"/>
              </a:rPr>
              <a:t>a</a:t>
            </a:r>
            <a:r>
              <a:rPr sz="2400" dirty="0">
                <a:solidFill>
                  <a:srgbClr val="B96B29"/>
                </a:solidFill>
                <a:latin typeface="Times New Roman"/>
                <a:ea typeface="+mn-ea"/>
                <a:cs typeface="Times New Roman"/>
              </a:rPr>
              <a:t>l</a:t>
            </a:r>
            <a:r>
              <a:rPr sz="2400" spc="-50" dirty="0">
                <a:solidFill>
                  <a:srgbClr val="B96B29"/>
                </a:solidFill>
                <a:latin typeface="Times New Roman"/>
                <a:ea typeface="+mn-ea"/>
                <a:cs typeface="Times New Roman"/>
              </a:rPr>
              <a:t>o</a:t>
            </a:r>
            <a:r>
              <a:rPr sz="2400" spc="-155" dirty="0">
                <a:solidFill>
                  <a:srgbClr val="B96B29"/>
                </a:solidFill>
                <a:latin typeface="Times New Roman"/>
                <a:ea typeface="+mn-ea"/>
                <a:cs typeface="Times New Roman"/>
              </a:rPr>
              <a:t>g</a:t>
            </a:r>
            <a:r>
              <a:rPr sz="2400" spc="-50" dirty="0">
                <a:solidFill>
                  <a:srgbClr val="B96B29"/>
                </a:solidFill>
                <a:latin typeface="Times New Roman"/>
                <a:ea typeface="+mn-ea"/>
                <a:cs typeface="Times New Roman"/>
              </a:rPr>
              <a:t>u</a:t>
            </a:r>
            <a:r>
              <a:rPr sz="2400" spc="-120" dirty="0">
                <a:solidFill>
                  <a:srgbClr val="B96B29"/>
                </a:solidFill>
                <a:latin typeface="Times New Roman"/>
                <a:ea typeface="+mn-ea"/>
                <a:cs typeface="Times New Roman"/>
              </a:rPr>
              <a:t>e</a:t>
            </a:r>
            <a:r>
              <a:rPr sz="2400" spc="-60" dirty="0">
                <a:solidFill>
                  <a:srgbClr val="B96B29"/>
                </a:solidFill>
                <a:latin typeface="Times New Roman"/>
                <a:ea typeface="+mn-ea"/>
                <a:cs typeface="Times New Roman"/>
              </a:rPr>
              <a:t> </a:t>
            </a:r>
            <a:r>
              <a:rPr sz="2400" spc="-85" dirty="0">
                <a:solidFill>
                  <a:srgbClr val="CCAE79"/>
                </a:solidFill>
                <a:latin typeface="Times New Roman"/>
                <a:ea typeface="+mn-ea"/>
                <a:cs typeface="Times New Roman"/>
              </a:rPr>
              <a:t>b</a:t>
            </a:r>
            <a:r>
              <a:rPr sz="2400" spc="-135" dirty="0">
                <a:solidFill>
                  <a:srgbClr val="CCAE79"/>
                </a:solidFill>
                <a:latin typeface="Times New Roman"/>
                <a:ea typeface="+mn-ea"/>
                <a:cs typeface="Times New Roman"/>
              </a:rPr>
              <a:t>e</a:t>
            </a:r>
            <a:r>
              <a:rPr sz="2400" spc="95" dirty="0">
                <a:solidFill>
                  <a:srgbClr val="CCAE79"/>
                </a:solidFill>
                <a:latin typeface="Times New Roman"/>
                <a:ea typeface="+mn-ea"/>
                <a:cs typeface="Times New Roman"/>
              </a:rPr>
              <a:t>t</a:t>
            </a:r>
            <a:r>
              <a:rPr sz="2400" spc="-10" dirty="0">
                <a:solidFill>
                  <a:srgbClr val="CCAE79"/>
                </a:solidFill>
                <a:latin typeface="Times New Roman"/>
                <a:ea typeface="+mn-ea"/>
                <a:cs typeface="Times New Roman"/>
              </a:rPr>
              <a:t>w</a:t>
            </a:r>
            <a:r>
              <a:rPr sz="2400" spc="-110" dirty="0">
                <a:solidFill>
                  <a:srgbClr val="CCAE79"/>
                </a:solidFill>
                <a:latin typeface="Times New Roman"/>
                <a:ea typeface="+mn-ea"/>
                <a:cs typeface="Times New Roman"/>
              </a:rPr>
              <a:t>e</a:t>
            </a:r>
            <a:r>
              <a:rPr sz="2400" spc="-120" dirty="0">
                <a:solidFill>
                  <a:srgbClr val="CCAE79"/>
                </a:solidFill>
                <a:latin typeface="Times New Roman"/>
                <a:ea typeface="+mn-ea"/>
                <a:cs typeface="Times New Roman"/>
              </a:rPr>
              <a:t>e</a:t>
            </a:r>
            <a:r>
              <a:rPr sz="2400" spc="-60" dirty="0">
                <a:solidFill>
                  <a:srgbClr val="CCAE79"/>
                </a:solidFill>
                <a:latin typeface="Times New Roman"/>
                <a:ea typeface="+mn-ea"/>
                <a:cs typeface="Times New Roman"/>
              </a:rPr>
              <a:t>n</a:t>
            </a:r>
            <a:r>
              <a:rPr sz="2400" spc="-95" dirty="0">
                <a:solidFill>
                  <a:srgbClr val="CCAE79"/>
                </a:solidFill>
                <a:latin typeface="Times New Roman"/>
                <a:ea typeface="+mn-ea"/>
                <a:cs typeface="Times New Roman"/>
              </a:rPr>
              <a:t> </a:t>
            </a:r>
            <a:r>
              <a:rPr sz="2400" spc="-145" dirty="0">
                <a:solidFill>
                  <a:srgbClr val="CCAE79"/>
                </a:solidFill>
                <a:latin typeface="Times New Roman"/>
                <a:ea typeface="+mn-ea"/>
                <a:cs typeface="Times New Roman"/>
              </a:rPr>
              <a:t>d</a:t>
            </a:r>
            <a:r>
              <a:rPr sz="2400" spc="-95" dirty="0">
                <a:solidFill>
                  <a:srgbClr val="CCAE79"/>
                </a:solidFill>
                <a:latin typeface="Times New Roman"/>
                <a:ea typeface="+mn-ea"/>
                <a:cs typeface="Times New Roman"/>
              </a:rPr>
              <a:t>a</a:t>
            </a:r>
            <a:r>
              <a:rPr sz="2400" spc="-145" dirty="0">
                <a:solidFill>
                  <a:srgbClr val="CCAE79"/>
                </a:solidFill>
                <a:latin typeface="Times New Roman"/>
                <a:ea typeface="+mn-ea"/>
                <a:cs typeface="Times New Roman"/>
              </a:rPr>
              <a:t>n</a:t>
            </a:r>
            <a:r>
              <a:rPr sz="2400" spc="-120" dirty="0">
                <a:solidFill>
                  <a:srgbClr val="CCAE79"/>
                </a:solidFill>
                <a:latin typeface="Times New Roman"/>
                <a:ea typeface="+mn-ea"/>
                <a:cs typeface="Times New Roman"/>
              </a:rPr>
              <a:t>c</a:t>
            </a:r>
            <a:r>
              <a:rPr sz="2400" spc="-135" dirty="0">
                <a:solidFill>
                  <a:srgbClr val="CCAE79"/>
                </a:solidFill>
                <a:latin typeface="Times New Roman"/>
                <a:ea typeface="+mn-ea"/>
                <a:cs typeface="Times New Roman"/>
              </a:rPr>
              <a:t>e</a:t>
            </a:r>
            <a:r>
              <a:rPr sz="2400" spc="-70" dirty="0">
                <a:solidFill>
                  <a:srgbClr val="CCAE79"/>
                </a:solidFill>
                <a:latin typeface="Times New Roman"/>
                <a:ea typeface="+mn-ea"/>
                <a:cs typeface="Times New Roman"/>
              </a:rPr>
              <a:t>r</a:t>
            </a:r>
            <a:r>
              <a:rPr sz="2400" spc="-130" dirty="0">
                <a:solidFill>
                  <a:srgbClr val="CCAE79"/>
                </a:solidFill>
                <a:latin typeface="Times New Roman"/>
                <a:ea typeface="+mn-ea"/>
                <a:cs typeface="Times New Roman"/>
              </a:rPr>
              <a:t>s</a:t>
            </a:r>
            <a:r>
              <a:rPr sz="2400" spc="-60" dirty="0">
                <a:solidFill>
                  <a:srgbClr val="CCAE79"/>
                </a:solidFill>
                <a:latin typeface="Times New Roman"/>
                <a:ea typeface="+mn-ea"/>
                <a:cs typeface="Times New Roman"/>
              </a:rPr>
              <a:t>,</a:t>
            </a:r>
            <a:r>
              <a:rPr sz="2400" spc="25" dirty="0">
                <a:solidFill>
                  <a:srgbClr val="CCAE79"/>
                </a:solidFill>
                <a:latin typeface="Times New Roman"/>
                <a:ea typeface="+mn-ea"/>
                <a:cs typeface="Times New Roman"/>
              </a:rPr>
              <a:t> </a:t>
            </a:r>
            <a:r>
              <a:rPr sz="2400" spc="-145" dirty="0">
                <a:solidFill>
                  <a:srgbClr val="CCAE79"/>
                </a:solidFill>
                <a:latin typeface="Times New Roman"/>
                <a:ea typeface="+mn-ea"/>
                <a:cs typeface="Times New Roman"/>
              </a:rPr>
              <a:t>d</a:t>
            </a:r>
            <a:r>
              <a:rPr sz="2400" spc="-135" dirty="0">
                <a:solidFill>
                  <a:srgbClr val="CCAE79"/>
                </a:solidFill>
                <a:latin typeface="Times New Roman"/>
                <a:ea typeface="+mn-ea"/>
                <a:cs typeface="Times New Roman"/>
              </a:rPr>
              <a:t>a</a:t>
            </a:r>
            <a:r>
              <a:rPr sz="2400" spc="-145" dirty="0">
                <a:solidFill>
                  <a:srgbClr val="CCAE79"/>
                </a:solidFill>
                <a:latin typeface="Times New Roman"/>
                <a:ea typeface="+mn-ea"/>
                <a:cs typeface="Times New Roman"/>
              </a:rPr>
              <a:t>n</a:t>
            </a:r>
            <a:r>
              <a:rPr sz="2400" spc="-105" dirty="0">
                <a:solidFill>
                  <a:srgbClr val="CCAE79"/>
                </a:solidFill>
                <a:latin typeface="Times New Roman"/>
                <a:ea typeface="+mn-ea"/>
                <a:cs typeface="Times New Roman"/>
              </a:rPr>
              <a:t>c</a:t>
            </a:r>
            <a:r>
              <a:rPr sz="2400" spc="-120" dirty="0">
                <a:solidFill>
                  <a:srgbClr val="CCAE79"/>
                </a:solidFill>
                <a:latin typeface="Times New Roman"/>
                <a:ea typeface="+mn-ea"/>
                <a:cs typeface="Times New Roman"/>
              </a:rPr>
              <a:t>e</a:t>
            </a:r>
            <a:r>
              <a:rPr sz="2400" spc="-10" dirty="0">
                <a:solidFill>
                  <a:srgbClr val="CCAE79"/>
                </a:solidFill>
                <a:latin typeface="Times New Roman"/>
                <a:ea typeface="+mn-ea"/>
                <a:cs typeface="Times New Roman"/>
              </a:rPr>
              <a:t> </a:t>
            </a:r>
            <a:r>
              <a:rPr sz="2400" spc="-130" dirty="0">
                <a:solidFill>
                  <a:srgbClr val="CCAE79"/>
                </a:solidFill>
                <a:latin typeface="Times New Roman"/>
                <a:ea typeface="+mn-ea"/>
                <a:cs typeface="Times New Roman"/>
              </a:rPr>
              <a:t>s</a:t>
            </a:r>
            <a:r>
              <a:rPr sz="2400" spc="-120" dirty="0">
                <a:solidFill>
                  <a:srgbClr val="CCAE79"/>
                </a:solidFill>
                <a:latin typeface="Times New Roman"/>
                <a:ea typeface="+mn-ea"/>
                <a:cs typeface="Times New Roman"/>
              </a:rPr>
              <a:t>c</a:t>
            </a:r>
            <a:r>
              <a:rPr sz="2400" spc="-145" dirty="0">
                <a:solidFill>
                  <a:srgbClr val="CCAE79"/>
                </a:solidFill>
                <a:latin typeface="Times New Roman"/>
                <a:ea typeface="+mn-ea"/>
                <a:cs typeface="Times New Roman"/>
              </a:rPr>
              <a:t>h</a:t>
            </a:r>
            <a:r>
              <a:rPr sz="2400" spc="-120" dirty="0">
                <a:solidFill>
                  <a:srgbClr val="CCAE79"/>
                </a:solidFill>
                <a:latin typeface="Times New Roman"/>
                <a:ea typeface="+mn-ea"/>
                <a:cs typeface="Times New Roman"/>
              </a:rPr>
              <a:t>o</a:t>
            </a:r>
            <a:r>
              <a:rPr sz="2400" spc="-60" dirty="0">
                <a:solidFill>
                  <a:srgbClr val="CCAE79"/>
                </a:solidFill>
                <a:latin typeface="Times New Roman"/>
                <a:ea typeface="+mn-ea"/>
                <a:cs typeface="Times New Roman"/>
              </a:rPr>
              <a:t>l</a:t>
            </a:r>
            <a:r>
              <a:rPr sz="2400" spc="-135" dirty="0">
                <a:solidFill>
                  <a:srgbClr val="CCAE79"/>
                </a:solidFill>
                <a:latin typeface="Times New Roman"/>
                <a:ea typeface="+mn-ea"/>
                <a:cs typeface="Times New Roman"/>
              </a:rPr>
              <a:t>a</a:t>
            </a:r>
            <a:r>
              <a:rPr sz="2400" spc="-85" dirty="0">
                <a:solidFill>
                  <a:srgbClr val="CCAE79"/>
                </a:solidFill>
                <a:latin typeface="Times New Roman"/>
                <a:ea typeface="+mn-ea"/>
                <a:cs typeface="Times New Roman"/>
              </a:rPr>
              <a:t>rs</a:t>
            </a:r>
            <a:r>
              <a:rPr sz="2400" spc="-60" dirty="0">
                <a:solidFill>
                  <a:srgbClr val="CCAE79"/>
                </a:solidFill>
                <a:latin typeface="Times New Roman"/>
                <a:ea typeface="+mn-ea"/>
                <a:cs typeface="Times New Roman"/>
              </a:rPr>
              <a:t>,</a:t>
            </a:r>
            <a:r>
              <a:rPr sz="2400" spc="-40" dirty="0">
                <a:solidFill>
                  <a:srgbClr val="CCAE79"/>
                </a:solidFill>
                <a:latin typeface="Times New Roman"/>
                <a:ea typeface="+mn-ea"/>
                <a:cs typeface="Times New Roman"/>
              </a:rPr>
              <a:t> </a:t>
            </a:r>
            <a:r>
              <a:rPr sz="2400" spc="-25" dirty="0">
                <a:solidFill>
                  <a:srgbClr val="CCAE79"/>
                </a:solidFill>
                <a:latin typeface="Times New Roman"/>
                <a:ea typeface="+mn-ea"/>
                <a:cs typeface="Times New Roman"/>
              </a:rPr>
              <a:t>w</a:t>
            </a:r>
            <a:r>
              <a:rPr sz="2400" spc="5" dirty="0">
                <a:solidFill>
                  <a:srgbClr val="CCAE79"/>
                </a:solidFill>
                <a:latin typeface="Times New Roman"/>
                <a:ea typeface="+mn-ea"/>
                <a:cs typeface="Times New Roman"/>
              </a:rPr>
              <a:t>r</a:t>
            </a:r>
            <a:r>
              <a:rPr sz="2400" dirty="0">
                <a:solidFill>
                  <a:srgbClr val="CCAE79"/>
                </a:solidFill>
                <a:latin typeface="Times New Roman"/>
                <a:ea typeface="+mn-ea"/>
                <a:cs typeface="Times New Roman"/>
              </a:rPr>
              <a:t>i</a:t>
            </a:r>
            <a:r>
              <a:rPr sz="2400" spc="95" dirty="0">
                <a:solidFill>
                  <a:srgbClr val="CCAE79"/>
                </a:solidFill>
                <a:latin typeface="Times New Roman"/>
                <a:ea typeface="+mn-ea"/>
                <a:cs typeface="Times New Roman"/>
              </a:rPr>
              <a:t>t</a:t>
            </a:r>
            <a:r>
              <a:rPr sz="2400" spc="-135" dirty="0">
                <a:solidFill>
                  <a:srgbClr val="CCAE79"/>
                </a:solidFill>
                <a:latin typeface="Times New Roman"/>
                <a:ea typeface="+mn-ea"/>
                <a:cs typeface="Times New Roman"/>
              </a:rPr>
              <a:t>e</a:t>
            </a:r>
            <a:r>
              <a:rPr sz="2400" spc="5" dirty="0">
                <a:solidFill>
                  <a:srgbClr val="CCAE79"/>
                </a:solidFill>
                <a:latin typeface="Times New Roman"/>
                <a:ea typeface="+mn-ea"/>
                <a:cs typeface="Times New Roman"/>
              </a:rPr>
              <a:t>r</a:t>
            </a:r>
            <a:r>
              <a:rPr sz="2400" spc="-200" dirty="0">
                <a:solidFill>
                  <a:srgbClr val="CCAE79"/>
                </a:solidFill>
                <a:latin typeface="Times New Roman"/>
                <a:ea typeface="+mn-ea"/>
                <a:cs typeface="Times New Roman"/>
              </a:rPr>
              <a:t>s</a:t>
            </a:r>
            <a:r>
              <a:rPr sz="2400" spc="-100" dirty="0">
                <a:solidFill>
                  <a:srgbClr val="CCAE79"/>
                </a:solidFill>
                <a:latin typeface="Times New Roman"/>
                <a:ea typeface="+mn-ea"/>
                <a:cs typeface="Times New Roman"/>
              </a:rPr>
              <a:t> a</a:t>
            </a:r>
            <a:r>
              <a:rPr sz="2400" spc="-85" dirty="0">
                <a:solidFill>
                  <a:srgbClr val="CCAE79"/>
                </a:solidFill>
                <a:latin typeface="Times New Roman"/>
                <a:ea typeface="+mn-ea"/>
                <a:cs typeface="Times New Roman"/>
              </a:rPr>
              <a:t>n</a:t>
            </a:r>
            <a:r>
              <a:rPr sz="2400" spc="-90" dirty="0">
                <a:solidFill>
                  <a:srgbClr val="CCAE79"/>
                </a:solidFill>
                <a:latin typeface="Times New Roman"/>
                <a:ea typeface="+mn-ea"/>
                <a:cs typeface="Times New Roman"/>
              </a:rPr>
              <a:t>d</a:t>
            </a:r>
            <a:r>
              <a:rPr sz="2400" spc="-100" dirty="0">
                <a:solidFill>
                  <a:srgbClr val="CCAE79"/>
                </a:solidFill>
                <a:latin typeface="Times New Roman"/>
                <a:ea typeface="+mn-ea"/>
                <a:cs typeface="Times New Roman"/>
              </a:rPr>
              <a:t> </a:t>
            </a:r>
            <a:r>
              <a:rPr sz="2400" spc="-150" dirty="0">
                <a:solidFill>
                  <a:srgbClr val="CCAE79"/>
                </a:solidFill>
                <a:latin typeface="Times New Roman"/>
                <a:ea typeface="+mn-ea"/>
                <a:cs typeface="Times New Roman"/>
              </a:rPr>
              <a:t>c</a:t>
            </a:r>
            <a:r>
              <a:rPr sz="2400" spc="5" dirty="0">
                <a:solidFill>
                  <a:srgbClr val="CCAE79"/>
                </a:solidFill>
                <a:latin typeface="Times New Roman"/>
                <a:ea typeface="+mn-ea"/>
                <a:cs typeface="Times New Roman"/>
              </a:rPr>
              <a:t>r</a:t>
            </a:r>
            <a:r>
              <a:rPr sz="2400" spc="10" dirty="0">
                <a:solidFill>
                  <a:srgbClr val="CCAE79"/>
                </a:solidFill>
                <a:latin typeface="Times New Roman"/>
                <a:ea typeface="+mn-ea"/>
                <a:cs typeface="Times New Roman"/>
              </a:rPr>
              <a:t>i</a:t>
            </a:r>
            <a:r>
              <a:rPr sz="2400" spc="95" dirty="0">
                <a:solidFill>
                  <a:srgbClr val="CCAE79"/>
                </a:solidFill>
                <a:latin typeface="Times New Roman"/>
                <a:ea typeface="+mn-ea"/>
                <a:cs typeface="Times New Roman"/>
              </a:rPr>
              <a:t>t</a:t>
            </a:r>
            <a:r>
              <a:rPr sz="2400" dirty="0">
                <a:solidFill>
                  <a:srgbClr val="CCAE79"/>
                </a:solidFill>
                <a:latin typeface="Times New Roman"/>
                <a:ea typeface="+mn-ea"/>
                <a:cs typeface="Times New Roman"/>
              </a:rPr>
              <a:t>i</a:t>
            </a:r>
            <a:r>
              <a:rPr sz="2400" spc="-160" dirty="0">
                <a:solidFill>
                  <a:srgbClr val="CCAE79"/>
                </a:solidFill>
                <a:latin typeface="Times New Roman"/>
                <a:ea typeface="+mn-ea"/>
                <a:cs typeface="Times New Roman"/>
              </a:rPr>
              <a:t>c</a:t>
            </a:r>
            <a:r>
              <a:rPr sz="2400" spc="-210" dirty="0">
                <a:solidFill>
                  <a:srgbClr val="CCAE79"/>
                </a:solidFill>
                <a:latin typeface="Times New Roman"/>
                <a:ea typeface="+mn-ea"/>
                <a:cs typeface="Times New Roman"/>
              </a:rPr>
              <a:t>s</a:t>
            </a:r>
            <a:r>
              <a:rPr sz="2400" spc="-50" dirty="0">
                <a:solidFill>
                  <a:srgbClr val="CCAE79"/>
                </a:solidFill>
                <a:latin typeface="Times New Roman"/>
                <a:ea typeface="+mn-ea"/>
                <a:cs typeface="Times New Roman"/>
              </a:rPr>
              <a:t>.</a:t>
            </a:r>
            <a:endParaRPr sz="2400" dirty="0">
              <a:solidFill>
                <a:srgbClr val="CCAE79"/>
              </a:solidFill>
              <a:latin typeface="Times New Roman"/>
              <a:ea typeface="+mn-ea"/>
              <a:cs typeface="Times New Roman"/>
            </a:endParaRPr>
          </a:p>
          <a:p>
            <a:pPr fontAlgn="auto">
              <a:lnSpc>
                <a:spcPts val="2000"/>
              </a:lnSpc>
              <a:spcBef>
                <a:spcPts val="66"/>
              </a:spcBef>
              <a:spcAft>
                <a:spcPts val="0"/>
              </a:spcAft>
              <a:defRPr/>
            </a:pPr>
            <a:endParaRPr sz="2400" dirty="0">
              <a:solidFill>
                <a:srgbClr val="CCAE79"/>
              </a:solidFill>
              <a:latin typeface="Times New Roman"/>
              <a:ea typeface="+mn-ea"/>
              <a:cs typeface="Times New Roman"/>
            </a:endParaRPr>
          </a:p>
          <a:p>
            <a:pPr marL="12700" marR="81280" fontAlgn="auto">
              <a:lnSpc>
                <a:spcPct val="101099"/>
              </a:lnSpc>
              <a:spcBef>
                <a:spcPts val="0"/>
              </a:spcBef>
              <a:spcAft>
                <a:spcPts val="0"/>
              </a:spcAft>
              <a:defRPr/>
            </a:pPr>
            <a:r>
              <a:rPr sz="2400" spc="-135" dirty="0">
                <a:solidFill>
                  <a:srgbClr val="CCAE79"/>
                </a:solidFill>
                <a:latin typeface="Times New Roman"/>
                <a:ea typeface="+mn-ea"/>
                <a:cs typeface="Times New Roman"/>
              </a:rPr>
              <a:t>P</a:t>
            </a:r>
            <a:r>
              <a:rPr sz="2400" spc="-60" dirty="0">
                <a:solidFill>
                  <a:srgbClr val="CCAE79"/>
                </a:solidFill>
                <a:latin typeface="Times New Roman"/>
                <a:ea typeface="+mn-ea"/>
                <a:cs typeface="Times New Roman"/>
              </a:rPr>
              <a:t>r</a:t>
            </a:r>
            <a:r>
              <a:rPr sz="2400" spc="-95" dirty="0">
                <a:solidFill>
                  <a:srgbClr val="CCAE79"/>
                </a:solidFill>
                <a:latin typeface="Times New Roman"/>
                <a:ea typeface="+mn-ea"/>
                <a:cs typeface="Times New Roman"/>
              </a:rPr>
              <a:t>o</a:t>
            </a:r>
            <a:r>
              <a:rPr sz="2400" spc="-100" dirty="0">
                <a:solidFill>
                  <a:srgbClr val="CCAE79"/>
                </a:solidFill>
                <a:latin typeface="Times New Roman"/>
                <a:ea typeface="+mn-ea"/>
                <a:cs typeface="Times New Roman"/>
              </a:rPr>
              <a:t>v</a:t>
            </a:r>
            <a:r>
              <a:rPr sz="2400" spc="-45" dirty="0">
                <a:solidFill>
                  <a:srgbClr val="CCAE79"/>
                </a:solidFill>
                <a:latin typeface="Times New Roman"/>
                <a:ea typeface="+mn-ea"/>
                <a:cs typeface="Times New Roman"/>
              </a:rPr>
              <a:t>i</a:t>
            </a:r>
            <a:r>
              <a:rPr sz="2400" spc="-114" dirty="0">
                <a:solidFill>
                  <a:srgbClr val="CCAE79"/>
                </a:solidFill>
                <a:latin typeface="Times New Roman"/>
                <a:ea typeface="+mn-ea"/>
                <a:cs typeface="Times New Roman"/>
              </a:rPr>
              <a:t>d</a:t>
            </a:r>
            <a:r>
              <a:rPr sz="2400" spc="-100" dirty="0">
                <a:solidFill>
                  <a:srgbClr val="CCAE79"/>
                </a:solidFill>
                <a:latin typeface="Times New Roman"/>
                <a:ea typeface="+mn-ea"/>
                <a:cs typeface="Times New Roman"/>
              </a:rPr>
              <a:t>e</a:t>
            </a:r>
            <a:r>
              <a:rPr sz="2400" dirty="0">
                <a:solidFill>
                  <a:srgbClr val="CCAE79"/>
                </a:solidFill>
                <a:latin typeface="Times New Roman"/>
                <a:ea typeface="+mn-ea"/>
                <a:cs typeface="Times New Roman"/>
              </a:rPr>
              <a:t> </a:t>
            </a:r>
            <a:r>
              <a:rPr sz="2400" spc="-200"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a</a:t>
            </a:r>
            <a:r>
              <a:rPr sz="2400" spc="15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f</a:t>
            </a:r>
            <a:r>
              <a:rPr sz="2400" spc="5"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a:t>
            </a:r>
            <a:r>
              <a:rPr sz="2400" spc="-5" dirty="0">
                <a:solidFill>
                  <a:srgbClr val="CCAE79"/>
                </a:solidFill>
                <a:latin typeface="Times New Roman"/>
                <a:ea typeface="+mn-ea"/>
                <a:cs typeface="Times New Roman"/>
              </a:rPr>
              <a:t>u</a:t>
            </a:r>
            <a:r>
              <a:rPr sz="2400" dirty="0">
                <a:solidFill>
                  <a:srgbClr val="CCAE79"/>
                </a:solidFill>
                <a:latin typeface="Times New Roman"/>
                <a:ea typeface="+mn-ea"/>
                <a:cs typeface="Times New Roman"/>
              </a:rPr>
              <a:t>m</a:t>
            </a:r>
            <a:r>
              <a:rPr sz="2400" spc="17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f</a:t>
            </a:r>
            <a:r>
              <a:rPr sz="2400" spc="5"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 </a:t>
            </a:r>
            <a:r>
              <a:rPr sz="2400" spc="-200" dirty="0">
                <a:solidFill>
                  <a:srgbClr val="B96B29"/>
                </a:solidFill>
                <a:latin typeface="Times New Roman"/>
                <a:ea typeface="+mn-ea"/>
                <a:cs typeface="Times New Roman"/>
              </a:rPr>
              <a:t> </a:t>
            </a:r>
            <a:r>
              <a:rPr sz="2400" spc="-135" dirty="0">
                <a:solidFill>
                  <a:srgbClr val="B96B29"/>
                </a:solidFill>
                <a:latin typeface="Times New Roman"/>
                <a:ea typeface="+mn-ea"/>
                <a:cs typeface="Times New Roman"/>
              </a:rPr>
              <a:t>e</a:t>
            </a:r>
            <a:r>
              <a:rPr sz="2400" spc="-130" dirty="0">
                <a:solidFill>
                  <a:srgbClr val="B96B29"/>
                </a:solidFill>
                <a:latin typeface="Times New Roman"/>
                <a:ea typeface="+mn-ea"/>
                <a:cs typeface="Times New Roman"/>
              </a:rPr>
              <a:t>x</a:t>
            </a:r>
            <a:r>
              <a:rPr sz="2400" spc="-120" dirty="0">
                <a:solidFill>
                  <a:srgbClr val="B96B29"/>
                </a:solidFill>
                <a:latin typeface="Times New Roman"/>
                <a:ea typeface="+mn-ea"/>
                <a:cs typeface="Times New Roman"/>
              </a:rPr>
              <a:t>c</a:t>
            </a:r>
            <a:r>
              <a:rPr sz="2400" spc="-145" dirty="0">
                <a:solidFill>
                  <a:srgbClr val="B96B29"/>
                </a:solidFill>
                <a:latin typeface="Times New Roman"/>
                <a:ea typeface="+mn-ea"/>
                <a:cs typeface="Times New Roman"/>
              </a:rPr>
              <a:t>h</a:t>
            </a:r>
            <a:r>
              <a:rPr sz="2400" spc="-135" dirty="0">
                <a:solidFill>
                  <a:srgbClr val="B96B29"/>
                </a:solidFill>
                <a:latin typeface="Times New Roman"/>
                <a:ea typeface="+mn-ea"/>
                <a:cs typeface="Times New Roman"/>
              </a:rPr>
              <a:t>a</a:t>
            </a:r>
            <a:r>
              <a:rPr sz="2400" spc="-120" dirty="0">
                <a:solidFill>
                  <a:srgbClr val="B96B29"/>
                </a:solidFill>
                <a:latin typeface="Times New Roman"/>
                <a:ea typeface="+mn-ea"/>
                <a:cs typeface="Times New Roman"/>
              </a:rPr>
              <a:t>nge</a:t>
            </a:r>
            <a:r>
              <a:rPr sz="2400" dirty="0">
                <a:solidFill>
                  <a:srgbClr val="B96B29"/>
                </a:solidFill>
                <a:latin typeface="Times New Roman"/>
                <a:ea typeface="+mn-ea"/>
                <a:cs typeface="Times New Roman"/>
              </a:rPr>
              <a:t> </a:t>
            </a:r>
            <a:r>
              <a:rPr sz="2400" spc="-165" dirty="0">
                <a:solidFill>
                  <a:srgbClr val="B96B29"/>
                </a:solidFill>
                <a:latin typeface="Times New Roman"/>
                <a:ea typeface="+mn-ea"/>
                <a:cs typeface="Times New Roman"/>
              </a:rPr>
              <a:t> </a:t>
            </a:r>
            <a:r>
              <a:rPr sz="2400" spc="-20" dirty="0">
                <a:solidFill>
                  <a:srgbClr val="CCAE79"/>
                </a:solidFill>
                <a:latin typeface="Times New Roman"/>
                <a:ea typeface="+mn-ea"/>
                <a:cs typeface="Times New Roman"/>
              </a:rPr>
              <a:t>be</a:t>
            </a:r>
            <a:r>
              <a:rPr sz="2400" spc="5" dirty="0">
                <a:solidFill>
                  <a:srgbClr val="CCAE79"/>
                </a:solidFill>
                <a:latin typeface="Times New Roman"/>
                <a:ea typeface="+mn-ea"/>
                <a:cs typeface="Times New Roman"/>
              </a:rPr>
              <a:t>t</a:t>
            </a:r>
            <a:r>
              <a:rPr sz="2400" spc="-20" dirty="0">
                <a:solidFill>
                  <a:srgbClr val="CCAE79"/>
                </a:solidFill>
                <a:latin typeface="Times New Roman"/>
                <a:ea typeface="+mn-ea"/>
                <a:cs typeface="Times New Roman"/>
              </a:rPr>
              <a:t>w</a:t>
            </a:r>
            <a:r>
              <a:rPr sz="2400" spc="5" dirty="0">
                <a:solidFill>
                  <a:srgbClr val="CCAE79"/>
                </a:solidFill>
                <a:latin typeface="Times New Roman"/>
                <a:ea typeface="+mn-ea"/>
                <a:cs typeface="Times New Roman"/>
              </a:rPr>
              <a:t>ee</a:t>
            </a:r>
            <a:r>
              <a:rPr sz="2400" dirty="0">
                <a:solidFill>
                  <a:srgbClr val="CCAE79"/>
                </a:solidFill>
                <a:latin typeface="Times New Roman"/>
                <a:ea typeface="+mn-ea"/>
                <a:cs typeface="Times New Roman"/>
              </a:rPr>
              <a:t>n</a:t>
            </a:r>
            <a:r>
              <a:rPr sz="2400" spc="-9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I</a:t>
            </a:r>
            <a:r>
              <a:rPr sz="2400" spc="15" dirty="0">
                <a:solidFill>
                  <a:srgbClr val="CCAE79"/>
                </a:solidFill>
                <a:latin typeface="Times New Roman"/>
                <a:ea typeface="+mn-ea"/>
                <a:cs typeface="Times New Roman"/>
              </a:rPr>
              <a:t>n</a:t>
            </a:r>
            <a:r>
              <a:rPr sz="2400" spc="-20" dirty="0">
                <a:solidFill>
                  <a:srgbClr val="CCAE79"/>
                </a:solidFill>
                <a:latin typeface="Times New Roman"/>
                <a:ea typeface="+mn-ea"/>
                <a:cs typeface="Times New Roman"/>
              </a:rPr>
              <a:t>d</a:t>
            </a:r>
            <a:r>
              <a:rPr sz="2400" spc="-5" dirty="0">
                <a:solidFill>
                  <a:srgbClr val="CCAE79"/>
                </a:solidFill>
                <a:latin typeface="Times New Roman"/>
                <a:ea typeface="+mn-ea"/>
                <a:cs typeface="Times New Roman"/>
              </a:rPr>
              <a:t>i</a:t>
            </a:r>
            <a:r>
              <a:rPr sz="2400" spc="30" dirty="0">
                <a:solidFill>
                  <a:srgbClr val="CCAE79"/>
                </a:solidFill>
                <a:latin typeface="Times New Roman"/>
                <a:ea typeface="+mn-ea"/>
                <a:cs typeface="Times New Roman"/>
              </a:rPr>
              <a:t>a</a:t>
            </a:r>
            <a:r>
              <a:rPr sz="2400" dirty="0">
                <a:solidFill>
                  <a:srgbClr val="CCAE79"/>
                </a:solidFill>
                <a:latin typeface="Times New Roman"/>
                <a:ea typeface="+mn-ea"/>
                <a:cs typeface="Times New Roman"/>
              </a:rPr>
              <a:t>n</a:t>
            </a:r>
            <a:r>
              <a:rPr sz="2400" spc="-90" dirty="0">
                <a:solidFill>
                  <a:srgbClr val="CCAE79"/>
                </a:solidFill>
                <a:latin typeface="Times New Roman"/>
                <a:ea typeface="+mn-ea"/>
                <a:cs typeface="Times New Roman"/>
              </a:rPr>
              <a:t> </a:t>
            </a:r>
            <a:r>
              <a:rPr sz="2400" spc="-10" dirty="0">
                <a:solidFill>
                  <a:srgbClr val="CCAE79"/>
                </a:solidFill>
                <a:latin typeface="Times New Roman"/>
                <a:ea typeface="+mn-ea"/>
                <a:cs typeface="Times New Roman"/>
              </a:rPr>
              <a:t>a</a:t>
            </a:r>
            <a:r>
              <a:rPr sz="2400" spc="15" dirty="0">
                <a:solidFill>
                  <a:srgbClr val="CCAE79"/>
                </a:solidFill>
                <a:latin typeface="Times New Roman"/>
                <a:ea typeface="+mn-ea"/>
                <a:cs typeface="Times New Roman"/>
              </a:rPr>
              <a:t>n</a:t>
            </a:r>
            <a:r>
              <a:rPr sz="2400" dirty="0">
                <a:solidFill>
                  <a:srgbClr val="CCAE79"/>
                </a:solidFill>
                <a:latin typeface="Times New Roman"/>
                <a:ea typeface="+mn-ea"/>
                <a:cs typeface="Times New Roman"/>
              </a:rPr>
              <a:t>d </a:t>
            </a:r>
            <a:r>
              <a:rPr sz="2400" spc="-114" dirty="0">
                <a:solidFill>
                  <a:srgbClr val="CCAE79"/>
                </a:solidFill>
                <a:latin typeface="Times New Roman"/>
                <a:ea typeface="+mn-ea"/>
                <a:cs typeface="Times New Roman"/>
              </a:rPr>
              <a:t>n</a:t>
            </a:r>
            <a:r>
              <a:rPr sz="2400" spc="-95" dirty="0">
                <a:solidFill>
                  <a:srgbClr val="CCAE79"/>
                </a:solidFill>
                <a:latin typeface="Times New Roman"/>
                <a:ea typeface="+mn-ea"/>
                <a:cs typeface="Times New Roman"/>
              </a:rPr>
              <a:t>o</a:t>
            </a:r>
            <a:r>
              <a:rPr sz="2400" spc="-130" dirty="0">
                <a:solidFill>
                  <a:srgbClr val="CCAE79"/>
                </a:solidFill>
                <a:latin typeface="Times New Roman"/>
                <a:ea typeface="+mn-ea"/>
                <a:cs typeface="Times New Roman"/>
              </a:rPr>
              <a:t>n</a:t>
            </a:r>
            <a:r>
              <a:rPr sz="2400" spc="-60" dirty="0">
                <a:solidFill>
                  <a:srgbClr val="CCAE79"/>
                </a:solidFill>
                <a:latin typeface="Times New Roman"/>
                <a:ea typeface="+mn-ea"/>
                <a:cs typeface="Times New Roman"/>
              </a:rPr>
              <a:t>-</a:t>
            </a:r>
            <a:r>
              <a:rPr sz="2400" spc="-70" dirty="0">
                <a:solidFill>
                  <a:srgbClr val="CCAE79"/>
                </a:solidFill>
                <a:latin typeface="Times New Roman"/>
                <a:ea typeface="+mn-ea"/>
                <a:cs typeface="Times New Roman"/>
              </a:rPr>
              <a:t>In</a:t>
            </a:r>
            <a:r>
              <a:rPr sz="2400" spc="-130" dirty="0">
                <a:solidFill>
                  <a:srgbClr val="CCAE79"/>
                </a:solidFill>
                <a:latin typeface="Times New Roman"/>
                <a:ea typeface="+mn-ea"/>
                <a:cs typeface="Times New Roman"/>
              </a:rPr>
              <a:t>d</a:t>
            </a:r>
            <a:r>
              <a:rPr sz="2400" spc="-30" dirty="0">
                <a:solidFill>
                  <a:srgbClr val="CCAE79"/>
                </a:solidFill>
                <a:latin typeface="Times New Roman"/>
                <a:ea typeface="+mn-ea"/>
                <a:cs typeface="Times New Roman"/>
              </a:rPr>
              <a:t>i</a:t>
            </a:r>
            <a:r>
              <a:rPr sz="2400" spc="-105" dirty="0">
                <a:solidFill>
                  <a:srgbClr val="CCAE79"/>
                </a:solidFill>
                <a:latin typeface="Times New Roman"/>
                <a:ea typeface="+mn-ea"/>
                <a:cs typeface="Times New Roman"/>
              </a:rPr>
              <a:t>a</a:t>
            </a:r>
            <a:r>
              <a:rPr sz="2400" spc="-100" dirty="0">
                <a:solidFill>
                  <a:srgbClr val="CCAE79"/>
                </a:solidFill>
                <a:latin typeface="Times New Roman"/>
                <a:ea typeface="+mn-ea"/>
                <a:cs typeface="Times New Roman"/>
              </a:rPr>
              <a:t>n</a:t>
            </a:r>
            <a:r>
              <a:rPr sz="2400" spc="165" dirty="0">
                <a:solidFill>
                  <a:srgbClr val="CCAE79"/>
                </a:solidFill>
                <a:latin typeface="Times New Roman"/>
                <a:ea typeface="+mn-ea"/>
                <a:cs typeface="Times New Roman"/>
              </a:rPr>
              <a:t> </a:t>
            </a:r>
            <a:r>
              <a:rPr sz="2400" spc="-114" dirty="0">
                <a:solidFill>
                  <a:srgbClr val="CCAE79"/>
                </a:solidFill>
                <a:latin typeface="Times New Roman"/>
                <a:ea typeface="+mn-ea"/>
                <a:cs typeface="Times New Roman"/>
              </a:rPr>
              <a:t>d</a:t>
            </a:r>
            <a:r>
              <a:rPr sz="2400" spc="-80" dirty="0">
                <a:solidFill>
                  <a:srgbClr val="CCAE79"/>
                </a:solidFill>
                <a:latin typeface="Times New Roman"/>
                <a:ea typeface="+mn-ea"/>
                <a:cs typeface="Times New Roman"/>
              </a:rPr>
              <a:t>a</a:t>
            </a:r>
            <a:r>
              <a:rPr sz="2400" spc="-130" dirty="0">
                <a:solidFill>
                  <a:srgbClr val="CCAE79"/>
                </a:solidFill>
                <a:latin typeface="Times New Roman"/>
                <a:ea typeface="+mn-ea"/>
                <a:cs typeface="Times New Roman"/>
              </a:rPr>
              <a:t>n</a:t>
            </a:r>
            <a:r>
              <a:rPr sz="2400" spc="-90" dirty="0">
                <a:solidFill>
                  <a:srgbClr val="CCAE79"/>
                </a:solidFill>
                <a:latin typeface="Times New Roman"/>
                <a:ea typeface="+mn-ea"/>
                <a:cs typeface="Times New Roman"/>
              </a:rPr>
              <a:t>c</a:t>
            </a:r>
            <a:r>
              <a:rPr sz="2400" spc="-114" dirty="0">
                <a:solidFill>
                  <a:srgbClr val="CCAE79"/>
                </a:solidFill>
                <a:latin typeface="Times New Roman"/>
                <a:ea typeface="+mn-ea"/>
                <a:cs typeface="Times New Roman"/>
              </a:rPr>
              <a:t>e</a:t>
            </a:r>
            <a:r>
              <a:rPr sz="2400" spc="-75" dirty="0">
                <a:solidFill>
                  <a:srgbClr val="CCAE79"/>
                </a:solidFill>
                <a:latin typeface="Times New Roman"/>
                <a:ea typeface="+mn-ea"/>
                <a:cs typeface="Times New Roman"/>
              </a:rPr>
              <a:t>rs</a:t>
            </a:r>
            <a:r>
              <a:rPr sz="2400" spc="-165" dirty="0">
                <a:solidFill>
                  <a:srgbClr val="CCAE79"/>
                </a:solidFill>
                <a:latin typeface="Times New Roman"/>
                <a:ea typeface="+mn-ea"/>
                <a:cs typeface="Times New Roman"/>
              </a:rPr>
              <a:t> </a:t>
            </a:r>
            <a:r>
              <a:rPr sz="2400" spc="-80" dirty="0">
                <a:solidFill>
                  <a:srgbClr val="CCAE79"/>
                </a:solidFill>
                <a:latin typeface="Times New Roman"/>
                <a:ea typeface="+mn-ea"/>
                <a:cs typeface="Times New Roman"/>
              </a:rPr>
              <a:t>a</a:t>
            </a:r>
            <a:r>
              <a:rPr sz="2400" spc="-114" dirty="0">
                <a:solidFill>
                  <a:srgbClr val="CCAE79"/>
                </a:solidFill>
                <a:latin typeface="Times New Roman"/>
                <a:ea typeface="+mn-ea"/>
                <a:cs typeface="Times New Roman"/>
              </a:rPr>
              <a:t>n</a:t>
            </a:r>
            <a:r>
              <a:rPr sz="2400" spc="-100" dirty="0">
                <a:solidFill>
                  <a:srgbClr val="CCAE79"/>
                </a:solidFill>
                <a:latin typeface="Times New Roman"/>
                <a:ea typeface="+mn-ea"/>
                <a:cs typeface="Times New Roman"/>
              </a:rPr>
              <a:t>d</a:t>
            </a:r>
            <a:r>
              <a:rPr sz="2400" spc="-45" dirty="0">
                <a:solidFill>
                  <a:srgbClr val="CCAE79"/>
                </a:solidFill>
                <a:latin typeface="Times New Roman"/>
                <a:ea typeface="+mn-ea"/>
                <a:cs typeface="Times New Roman"/>
              </a:rPr>
              <a:t> </a:t>
            </a:r>
            <a:r>
              <a:rPr sz="2400" spc="-150" dirty="0">
                <a:solidFill>
                  <a:srgbClr val="CCAE79"/>
                </a:solidFill>
                <a:latin typeface="Times New Roman"/>
                <a:ea typeface="+mn-ea"/>
                <a:cs typeface="Times New Roman"/>
              </a:rPr>
              <a:t>c</a:t>
            </a:r>
            <a:r>
              <a:rPr sz="2400" spc="-85" dirty="0">
                <a:solidFill>
                  <a:srgbClr val="CCAE79"/>
                </a:solidFill>
                <a:latin typeface="Times New Roman"/>
                <a:ea typeface="+mn-ea"/>
                <a:cs typeface="Times New Roman"/>
              </a:rPr>
              <a:t>h</a:t>
            </a:r>
            <a:r>
              <a:rPr sz="2400" spc="-60" dirty="0">
                <a:solidFill>
                  <a:srgbClr val="CCAE79"/>
                </a:solidFill>
                <a:latin typeface="Times New Roman"/>
                <a:ea typeface="+mn-ea"/>
                <a:cs typeface="Times New Roman"/>
              </a:rPr>
              <a:t>o</a:t>
            </a:r>
            <a:r>
              <a:rPr sz="2400" spc="20" dirty="0">
                <a:solidFill>
                  <a:srgbClr val="CCAE79"/>
                </a:solidFill>
                <a:latin typeface="Times New Roman"/>
                <a:ea typeface="+mn-ea"/>
                <a:cs typeface="Times New Roman"/>
              </a:rPr>
              <a:t>r</a:t>
            </a:r>
            <a:r>
              <a:rPr sz="2400" spc="-135" dirty="0">
                <a:solidFill>
                  <a:srgbClr val="CCAE79"/>
                </a:solidFill>
                <a:latin typeface="Times New Roman"/>
                <a:ea typeface="+mn-ea"/>
                <a:cs typeface="Times New Roman"/>
              </a:rPr>
              <a:t>e</a:t>
            </a:r>
            <a:r>
              <a:rPr sz="2400" spc="-50" dirty="0">
                <a:solidFill>
                  <a:srgbClr val="CCAE79"/>
                </a:solidFill>
                <a:latin typeface="Times New Roman"/>
                <a:ea typeface="+mn-ea"/>
                <a:cs typeface="Times New Roman"/>
              </a:rPr>
              <a:t>o</a:t>
            </a:r>
            <a:r>
              <a:rPr sz="2400" spc="-170" dirty="0">
                <a:solidFill>
                  <a:srgbClr val="CCAE79"/>
                </a:solidFill>
                <a:latin typeface="Times New Roman"/>
                <a:ea typeface="+mn-ea"/>
                <a:cs typeface="Times New Roman"/>
              </a:rPr>
              <a:t>g</a:t>
            </a:r>
            <a:r>
              <a:rPr sz="2400" spc="25" dirty="0">
                <a:solidFill>
                  <a:srgbClr val="CCAE79"/>
                </a:solidFill>
                <a:latin typeface="Times New Roman"/>
                <a:ea typeface="+mn-ea"/>
                <a:cs typeface="Times New Roman"/>
              </a:rPr>
              <a:t>r</a:t>
            </a:r>
            <a:r>
              <a:rPr sz="2400" spc="-150" dirty="0">
                <a:solidFill>
                  <a:srgbClr val="CCAE79"/>
                </a:solidFill>
                <a:latin typeface="Times New Roman"/>
                <a:ea typeface="+mn-ea"/>
                <a:cs typeface="Times New Roman"/>
              </a:rPr>
              <a:t>a</a:t>
            </a:r>
            <a:r>
              <a:rPr sz="2400" spc="-85" dirty="0">
                <a:solidFill>
                  <a:srgbClr val="CCAE79"/>
                </a:solidFill>
                <a:latin typeface="Times New Roman"/>
                <a:ea typeface="+mn-ea"/>
                <a:cs typeface="Times New Roman"/>
              </a:rPr>
              <a:t>p</a:t>
            </a:r>
            <a:r>
              <a:rPr sz="2400" spc="-50" dirty="0">
                <a:solidFill>
                  <a:srgbClr val="CCAE79"/>
                </a:solidFill>
                <a:latin typeface="Times New Roman"/>
                <a:ea typeface="+mn-ea"/>
                <a:cs typeface="Times New Roman"/>
              </a:rPr>
              <a:t>h</a:t>
            </a:r>
            <a:r>
              <a:rPr sz="2400" spc="-135" dirty="0">
                <a:solidFill>
                  <a:srgbClr val="CCAE79"/>
                </a:solidFill>
                <a:latin typeface="Times New Roman"/>
                <a:ea typeface="+mn-ea"/>
                <a:cs typeface="Times New Roman"/>
              </a:rPr>
              <a:t>e</a:t>
            </a:r>
            <a:r>
              <a:rPr sz="2400" spc="20" dirty="0">
                <a:solidFill>
                  <a:srgbClr val="CCAE79"/>
                </a:solidFill>
                <a:latin typeface="Times New Roman"/>
                <a:ea typeface="+mn-ea"/>
                <a:cs typeface="Times New Roman"/>
              </a:rPr>
              <a:t>r</a:t>
            </a:r>
            <a:r>
              <a:rPr sz="2400" spc="-220" dirty="0">
                <a:solidFill>
                  <a:srgbClr val="CCAE79"/>
                </a:solidFill>
                <a:latin typeface="Times New Roman"/>
                <a:ea typeface="+mn-ea"/>
                <a:cs typeface="Times New Roman"/>
              </a:rPr>
              <a:t>s</a:t>
            </a:r>
            <a:r>
              <a:rPr sz="2400" spc="-50" dirty="0">
                <a:solidFill>
                  <a:srgbClr val="CCAE79"/>
                </a:solidFill>
                <a:latin typeface="Times New Roman"/>
                <a:ea typeface="+mn-ea"/>
                <a:cs typeface="Times New Roman"/>
              </a:rPr>
              <a:t>.</a:t>
            </a:r>
            <a:endParaRPr sz="2400" dirty="0">
              <a:solidFill>
                <a:srgbClr val="CCAE79"/>
              </a:solidFill>
              <a:latin typeface="Times New Roman"/>
              <a:ea typeface="+mn-ea"/>
              <a:cs typeface="Times New Roman"/>
            </a:endParaRPr>
          </a:p>
          <a:p>
            <a:pPr fontAlgn="auto">
              <a:lnSpc>
                <a:spcPts val="2100"/>
              </a:lnSpc>
              <a:spcBef>
                <a:spcPts val="60"/>
              </a:spcBef>
              <a:spcAft>
                <a:spcPts val="0"/>
              </a:spcAft>
              <a:defRPr/>
            </a:pPr>
            <a:endParaRPr sz="2400" dirty="0">
              <a:solidFill>
                <a:srgbClr val="CCAE79"/>
              </a:solidFill>
              <a:latin typeface="Times New Roman"/>
              <a:ea typeface="+mn-ea"/>
              <a:cs typeface="Times New Roman"/>
            </a:endParaRPr>
          </a:p>
          <a:p>
            <a:pPr marL="12700" marR="6350" fontAlgn="auto">
              <a:spcBef>
                <a:spcPts val="0"/>
              </a:spcBef>
              <a:spcAft>
                <a:spcPts val="0"/>
              </a:spcAft>
              <a:tabLst>
                <a:tab pos="2385060" algn="l"/>
                <a:tab pos="2830195" algn="l"/>
              </a:tabLst>
              <a:defRPr/>
            </a:pPr>
            <a:r>
              <a:rPr sz="2400" spc="-5" dirty="0">
                <a:solidFill>
                  <a:srgbClr val="CCAE79"/>
                </a:solidFill>
                <a:latin typeface="Times New Roman"/>
                <a:ea typeface="+mn-ea"/>
                <a:cs typeface="Times New Roman"/>
              </a:rPr>
              <a:t>D</a:t>
            </a:r>
            <a:r>
              <a:rPr sz="2400" spc="-10" dirty="0">
                <a:solidFill>
                  <a:srgbClr val="CCAE79"/>
                </a:solidFill>
                <a:latin typeface="Times New Roman"/>
                <a:ea typeface="+mn-ea"/>
                <a:cs typeface="Times New Roman"/>
              </a:rPr>
              <a:t>e</a:t>
            </a:r>
            <a:r>
              <a:rPr sz="2400" dirty="0">
                <a:solidFill>
                  <a:srgbClr val="CCAE79"/>
                </a:solidFill>
                <a:latin typeface="Times New Roman"/>
                <a:ea typeface="+mn-ea"/>
                <a:cs typeface="Times New Roman"/>
              </a:rPr>
              <a:t>v</a:t>
            </a:r>
            <a:r>
              <a:rPr sz="2400" spc="-10" dirty="0">
                <a:solidFill>
                  <a:srgbClr val="CCAE79"/>
                </a:solidFill>
                <a:latin typeface="Times New Roman"/>
                <a:ea typeface="+mn-ea"/>
                <a:cs typeface="Times New Roman"/>
              </a:rPr>
              <a:t>e</a:t>
            </a:r>
            <a:r>
              <a:rPr sz="2400" spc="-5" dirty="0">
                <a:solidFill>
                  <a:srgbClr val="CCAE79"/>
                </a:solidFill>
                <a:latin typeface="Times New Roman"/>
                <a:ea typeface="+mn-ea"/>
                <a:cs typeface="Times New Roman"/>
              </a:rPr>
              <a:t>l</a:t>
            </a:r>
            <a:r>
              <a:rPr sz="2400" spc="30"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p</a:t>
            </a:r>
            <a:r>
              <a:rPr sz="2400" spc="-40" dirty="0">
                <a:solidFill>
                  <a:srgbClr val="CCAE79"/>
                </a:solidFill>
                <a:latin typeface="Times New Roman"/>
                <a:ea typeface="+mn-ea"/>
                <a:cs typeface="Times New Roman"/>
              </a:rPr>
              <a:t> </a:t>
            </a:r>
            <a:r>
              <a:rPr sz="2400" dirty="0">
                <a:solidFill>
                  <a:srgbClr val="B96B29"/>
                </a:solidFill>
                <a:latin typeface="Times New Roman"/>
                <a:ea typeface="+mn-ea"/>
                <a:cs typeface="Times New Roman"/>
              </a:rPr>
              <a:t>cr</a:t>
            </a:r>
            <a:r>
              <a:rPr sz="2400" spc="-5" dirty="0">
                <a:solidFill>
                  <a:srgbClr val="B96B29"/>
                </a:solidFill>
                <a:latin typeface="Times New Roman"/>
                <a:ea typeface="+mn-ea"/>
                <a:cs typeface="Times New Roman"/>
              </a:rPr>
              <a:t>e</a:t>
            </a:r>
            <a:r>
              <a:rPr sz="2400" spc="-20" dirty="0">
                <a:solidFill>
                  <a:srgbClr val="B96B29"/>
                </a:solidFill>
                <a:latin typeface="Times New Roman"/>
                <a:ea typeface="+mn-ea"/>
                <a:cs typeface="Times New Roman"/>
              </a:rPr>
              <a:t>d</a:t>
            </a:r>
            <a:r>
              <a:rPr sz="2400" spc="15" dirty="0">
                <a:solidFill>
                  <a:srgbClr val="B96B29"/>
                </a:solidFill>
                <a:latin typeface="Times New Roman"/>
                <a:ea typeface="+mn-ea"/>
                <a:cs typeface="Times New Roman"/>
              </a:rPr>
              <a:t>i</a:t>
            </a:r>
            <a:r>
              <a:rPr sz="2400" spc="-20" dirty="0">
                <a:solidFill>
                  <a:srgbClr val="B96B29"/>
                </a:solidFill>
                <a:latin typeface="Times New Roman"/>
                <a:ea typeface="+mn-ea"/>
                <a:cs typeface="Times New Roman"/>
              </a:rPr>
              <a:t>b</a:t>
            </a:r>
            <a:r>
              <a:rPr sz="2400" spc="-5" dirty="0">
                <a:solidFill>
                  <a:srgbClr val="B96B29"/>
                </a:solidFill>
                <a:latin typeface="Times New Roman"/>
                <a:ea typeface="+mn-ea"/>
                <a:cs typeface="Times New Roman"/>
              </a:rPr>
              <a:t>i</a:t>
            </a:r>
            <a:r>
              <a:rPr sz="2400" spc="15" dirty="0">
                <a:solidFill>
                  <a:srgbClr val="B96B29"/>
                </a:solidFill>
                <a:latin typeface="Times New Roman"/>
                <a:ea typeface="+mn-ea"/>
                <a:cs typeface="Times New Roman"/>
              </a:rPr>
              <a:t>l</a:t>
            </a:r>
            <a:r>
              <a:rPr sz="2400" spc="-5" dirty="0">
                <a:solidFill>
                  <a:srgbClr val="B96B29"/>
                </a:solidFill>
                <a:latin typeface="Times New Roman"/>
                <a:ea typeface="+mn-ea"/>
                <a:cs typeface="Times New Roman"/>
              </a:rPr>
              <a:t>i</a:t>
            </a:r>
            <a:r>
              <a:rPr sz="2400" spc="15" dirty="0">
                <a:solidFill>
                  <a:srgbClr val="B96B29"/>
                </a:solidFill>
                <a:latin typeface="Times New Roman"/>
                <a:ea typeface="+mn-ea"/>
                <a:cs typeface="Times New Roman"/>
              </a:rPr>
              <a:t>t</a:t>
            </a:r>
            <a:r>
              <a:rPr sz="2400" dirty="0">
                <a:solidFill>
                  <a:srgbClr val="B96B29"/>
                </a:solidFill>
                <a:latin typeface="Times New Roman"/>
                <a:ea typeface="+mn-ea"/>
                <a:cs typeface="Times New Roman"/>
              </a:rPr>
              <a:t>y</a:t>
            </a:r>
            <a:r>
              <a:rPr sz="2400" dirty="0">
                <a:solidFill>
                  <a:srgbClr val="CCAE79"/>
                </a:solidFill>
                <a:latin typeface="Times New Roman"/>
                <a:ea typeface="+mn-ea"/>
                <a:cs typeface="Times New Roman"/>
              </a:rPr>
              <a:t> </a:t>
            </a:r>
            <a:r>
              <a:rPr sz="2400" spc="-114"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f</a:t>
            </a:r>
            <a:r>
              <a:rPr sz="2400" spc="5"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a:t>
            </a:r>
            <a:r>
              <a:rPr lang="en-US" sz="240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t</a:t>
            </a:r>
            <a:r>
              <a:rPr sz="2400" spc="-20" dirty="0">
                <a:solidFill>
                  <a:srgbClr val="CCAE79"/>
                </a:solidFill>
                <a:latin typeface="Times New Roman"/>
                <a:ea typeface="+mn-ea"/>
                <a:cs typeface="Times New Roman"/>
              </a:rPr>
              <a:t>h</a:t>
            </a:r>
            <a:r>
              <a:rPr sz="2400" dirty="0">
                <a:solidFill>
                  <a:srgbClr val="CCAE79"/>
                </a:solidFill>
                <a:latin typeface="Times New Roman"/>
                <a:ea typeface="+mn-ea"/>
                <a:cs typeface="Times New Roman"/>
              </a:rPr>
              <a:t>e</a:t>
            </a:r>
            <a:r>
              <a:rPr lang="en-US" sz="2400"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I</a:t>
            </a:r>
            <a:r>
              <a:rPr sz="2400" spc="5" dirty="0">
                <a:solidFill>
                  <a:srgbClr val="CCAE79"/>
                </a:solidFill>
                <a:latin typeface="Times New Roman"/>
                <a:ea typeface="+mn-ea"/>
                <a:cs typeface="Times New Roman"/>
              </a:rPr>
              <a:t>n</a:t>
            </a:r>
            <a:r>
              <a:rPr sz="2400" spc="-20" dirty="0">
                <a:solidFill>
                  <a:srgbClr val="CCAE79"/>
                </a:solidFill>
                <a:latin typeface="Times New Roman"/>
                <a:ea typeface="+mn-ea"/>
                <a:cs typeface="Times New Roman"/>
              </a:rPr>
              <a:t>d</a:t>
            </a:r>
            <a:r>
              <a:rPr sz="2400" spc="5" dirty="0">
                <a:solidFill>
                  <a:srgbClr val="CCAE79"/>
                </a:solidFill>
                <a:latin typeface="Times New Roman"/>
                <a:ea typeface="+mn-ea"/>
                <a:cs typeface="Times New Roman"/>
              </a:rPr>
              <a:t>i</a:t>
            </a:r>
            <a:r>
              <a:rPr sz="2400" spc="-10" dirty="0">
                <a:solidFill>
                  <a:srgbClr val="CCAE79"/>
                </a:solidFill>
                <a:latin typeface="Times New Roman"/>
                <a:ea typeface="+mn-ea"/>
                <a:cs typeface="Times New Roman"/>
              </a:rPr>
              <a:t>a</a:t>
            </a:r>
            <a:r>
              <a:rPr sz="2400" dirty="0">
                <a:solidFill>
                  <a:srgbClr val="CCAE79"/>
                </a:solidFill>
                <a:latin typeface="Times New Roman"/>
                <a:ea typeface="+mn-ea"/>
                <a:cs typeface="Times New Roman"/>
              </a:rPr>
              <a:t>n </a:t>
            </a:r>
            <a:r>
              <a:rPr sz="2400" spc="-204" dirty="0">
                <a:solidFill>
                  <a:srgbClr val="CCAE79"/>
                </a:solidFill>
                <a:latin typeface="Times New Roman"/>
                <a:ea typeface="+mn-ea"/>
                <a:cs typeface="Times New Roman"/>
              </a:rPr>
              <a:t> </a:t>
            </a:r>
            <a:r>
              <a:rPr sz="2400" spc="5" dirty="0">
                <a:solidFill>
                  <a:srgbClr val="CCAE79"/>
                </a:solidFill>
                <a:latin typeface="Times New Roman"/>
                <a:ea typeface="+mn-ea"/>
                <a:cs typeface="Times New Roman"/>
              </a:rPr>
              <a:t>p</a:t>
            </a:r>
            <a:r>
              <a:rPr sz="2400" spc="-10" dirty="0">
                <a:solidFill>
                  <a:srgbClr val="CCAE79"/>
                </a:solidFill>
                <a:latin typeface="Times New Roman"/>
                <a:ea typeface="+mn-ea"/>
                <a:cs typeface="Times New Roman"/>
              </a:rPr>
              <a:t>e</a:t>
            </a:r>
            <a:r>
              <a:rPr sz="2400" dirty="0">
                <a:solidFill>
                  <a:srgbClr val="CCAE79"/>
                </a:solidFill>
                <a:latin typeface="Times New Roman"/>
                <a:ea typeface="+mn-ea"/>
                <a:cs typeface="Times New Roman"/>
              </a:rPr>
              <a:t>r</a:t>
            </a:r>
            <a:r>
              <a:rPr sz="2400" spc="-5" dirty="0">
                <a:solidFill>
                  <a:srgbClr val="CCAE79"/>
                </a:solidFill>
                <a:latin typeface="Times New Roman"/>
                <a:ea typeface="+mn-ea"/>
                <a:cs typeface="Times New Roman"/>
              </a:rPr>
              <a:t>f</a:t>
            </a:r>
            <a:r>
              <a:rPr sz="2400" spc="5" dirty="0">
                <a:solidFill>
                  <a:srgbClr val="CCAE79"/>
                </a:solidFill>
                <a:latin typeface="Times New Roman"/>
                <a:ea typeface="+mn-ea"/>
                <a:cs typeface="Times New Roman"/>
              </a:rPr>
              <a:t>o</a:t>
            </a:r>
            <a:r>
              <a:rPr sz="2400" dirty="0">
                <a:solidFill>
                  <a:srgbClr val="CCAE79"/>
                </a:solidFill>
                <a:latin typeface="Times New Roman"/>
                <a:ea typeface="+mn-ea"/>
                <a:cs typeface="Times New Roman"/>
              </a:rPr>
              <a:t>rm</a:t>
            </a:r>
            <a:r>
              <a:rPr sz="2400" spc="-5" dirty="0">
                <a:solidFill>
                  <a:srgbClr val="CCAE79"/>
                </a:solidFill>
                <a:latin typeface="Times New Roman"/>
                <a:ea typeface="+mn-ea"/>
                <a:cs typeface="Times New Roman"/>
              </a:rPr>
              <a:t>i</a:t>
            </a:r>
            <a:r>
              <a:rPr sz="2400" spc="-20" dirty="0">
                <a:solidFill>
                  <a:srgbClr val="CCAE79"/>
                </a:solidFill>
                <a:latin typeface="Times New Roman"/>
                <a:ea typeface="+mn-ea"/>
                <a:cs typeface="Times New Roman"/>
              </a:rPr>
              <a:t>n</a:t>
            </a:r>
            <a:r>
              <a:rPr sz="2400" dirty="0">
                <a:solidFill>
                  <a:srgbClr val="CCAE79"/>
                </a:solidFill>
                <a:latin typeface="Times New Roman"/>
                <a:ea typeface="+mn-ea"/>
                <a:cs typeface="Times New Roman"/>
              </a:rPr>
              <a:t>g</a:t>
            </a:r>
            <a:r>
              <a:rPr sz="2400" spc="200" dirty="0">
                <a:solidFill>
                  <a:srgbClr val="CCAE79"/>
                </a:solidFill>
                <a:latin typeface="Times New Roman"/>
                <a:ea typeface="+mn-ea"/>
                <a:cs typeface="Times New Roman"/>
              </a:rPr>
              <a:t> </a:t>
            </a:r>
            <a:r>
              <a:rPr sz="2400" spc="-10" dirty="0">
                <a:solidFill>
                  <a:srgbClr val="CCAE79"/>
                </a:solidFill>
                <a:latin typeface="Times New Roman"/>
                <a:ea typeface="+mn-ea"/>
                <a:cs typeface="Times New Roman"/>
              </a:rPr>
              <a:t>a</a:t>
            </a:r>
            <a:r>
              <a:rPr sz="2400" dirty="0">
                <a:solidFill>
                  <a:srgbClr val="CCAE79"/>
                </a:solidFill>
                <a:latin typeface="Times New Roman"/>
                <a:ea typeface="+mn-ea"/>
                <a:cs typeface="Times New Roman"/>
              </a:rPr>
              <a:t>r</a:t>
            </a:r>
            <a:r>
              <a:rPr sz="2400" spc="-5" dirty="0">
                <a:solidFill>
                  <a:srgbClr val="CCAE79"/>
                </a:solidFill>
                <a:latin typeface="Times New Roman"/>
                <a:ea typeface="+mn-ea"/>
                <a:cs typeface="Times New Roman"/>
              </a:rPr>
              <a:t>t </a:t>
            </a:r>
            <a:r>
              <a:rPr sz="2400" spc="35" dirty="0">
                <a:solidFill>
                  <a:srgbClr val="CCAE79"/>
                </a:solidFill>
                <a:latin typeface="Times New Roman"/>
                <a:ea typeface="+mn-ea"/>
                <a:cs typeface="Times New Roman"/>
              </a:rPr>
              <a:t>f</a:t>
            </a:r>
            <a:r>
              <a:rPr sz="2400" spc="-60" dirty="0">
                <a:solidFill>
                  <a:srgbClr val="CCAE79"/>
                </a:solidFill>
                <a:latin typeface="Times New Roman"/>
                <a:ea typeface="+mn-ea"/>
                <a:cs typeface="Times New Roman"/>
              </a:rPr>
              <a:t>o</a:t>
            </a:r>
            <a:r>
              <a:rPr sz="2400" spc="20" dirty="0">
                <a:solidFill>
                  <a:srgbClr val="CCAE79"/>
                </a:solidFill>
                <a:latin typeface="Times New Roman"/>
                <a:ea typeface="+mn-ea"/>
                <a:cs typeface="Times New Roman"/>
              </a:rPr>
              <a:t>r</a:t>
            </a:r>
            <a:r>
              <a:rPr sz="2400" spc="-95" dirty="0">
                <a:solidFill>
                  <a:srgbClr val="CCAE79"/>
                </a:solidFill>
                <a:latin typeface="Times New Roman"/>
                <a:ea typeface="+mn-ea"/>
                <a:cs typeface="Times New Roman"/>
              </a:rPr>
              <a:t>m</a:t>
            </a:r>
            <a:r>
              <a:rPr sz="2400" spc="-200" dirty="0">
                <a:solidFill>
                  <a:srgbClr val="CCAE79"/>
                </a:solidFill>
                <a:latin typeface="Times New Roman"/>
                <a:ea typeface="+mn-ea"/>
                <a:cs typeface="Times New Roman"/>
              </a:rPr>
              <a:t>s</a:t>
            </a:r>
            <a:r>
              <a:rPr sz="2400" spc="-40" dirty="0">
                <a:solidFill>
                  <a:srgbClr val="CCAE79"/>
                </a:solidFill>
                <a:latin typeface="Times New Roman"/>
                <a:ea typeface="+mn-ea"/>
                <a:cs typeface="Times New Roman"/>
              </a:rPr>
              <a:t> </a:t>
            </a:r>
            <a:r>
              <a:rPr sz="2400" spc="-20" dirty="0">
                <a:solidFill>
                  <a:srgbClr val="CCAE79"/>
                </a:solidFill>
                <a:latin typeface="Times New Roman"/>
                <a:ea typeface="+mn-ea"/>
                <a:cs typeface="Times New Roman"/>
              </a:rPr>
              <a:t>w</a:t>
            </a:r>
            <a:r>
              <a:rPr sz="2400" spc="-5" dirty="0">
                <a:solidFill>
                  <a:srgbClr val="CCAE79"/>
                </a:solidFill>
                <a:latin typeface="Times New Roman"/>
                <a:ea typeface="+mn-ea"/>
                <a:cs typeface="Times New Roman"/>
              </a:rPr>
              <a:t>i</a:t>
            </a:r>
            <a:r>
              <a:rPr sz="2400" dirty="0">
                <a:solidFill>
                  <a:srgbClr val="CCAE79"/>
                </a:solidFill>
                <a:latin typeface="Times New Roman"/>
                <a:ea typeface="+mn-ea"/>
                <a:cs typeface="Times New Roman"/>
              </a:rPr>
              <a:t>t</a:t>
            </a:r>
            <a:r>
              <a:rPr sz="2400" spc="-20" dirty="0">
                <a:solidFill>
                  <a:srgbClr val="CCAE79"/>
                </a:solidFill>
                <a:latin typeface="Times New Roman"/>
                <a:ea typeface="+mn-ea"/>
                <a:cs typeface="Times New Roman"/>
              </a:rPr>
              <a:t>h</a:t>
            </a:r>
            <a:r>
              <a:rPr sz="2400" spc="-5" dirty="0">
                <a:solidFill>
                  <a:srgbClr val="CCAE79"/>
                </a:solidFill>
                <a:latin typeface="Times New Roman"/>
                <a:ea typeface="+mn-ea"/>
                <a:cs typeface="Times New Roman"/>
              </a:rPr>
              <a:t>i</a:t>
            </a:r>
            <a:r>
              <a:rPr sz="2400" dirty="0">
                <a:solidFill>
                  <a:srgbClr val="CCAE79"/>
                </a:solidFill>
                <a:latin typeface="Times New Roman"/>
                <a:ea typeface="+mn-ea"/>
                <a:cs typeface="Times New Roman"/>
              </a:rPr>
              <a:t>n</a:t>
            </a:r>
            <a:r>
              <a:rPr sz="2400" spc="-65" dirty="0">
                <a:solidFill>
                  <a:srgbClr val="CCAE79"/>
                </a:solidFill>
                <a:latin typeface="Times New Roman"/>
                <a:ea typeface="+mn-ea"/>
                <a:cs typeface="Times New Roman"/>
              </a:rPr>
              <a:t> </a:t>
            </a:r>
            <a:r>
              <a:rPr sz="2400" spc="20" dirty="0">
                <a:solidFill>
                  <a:srgbClr val="CCAE79"/>
                </a:solidFill>
                <a:latin typeface="Times New Roman"/>
                <a:ea typeface="+mn-ea"/>
                <a:cs typeface="Times New Roman"/>
              </a:rPr>
              <a:t>t</a:t>
            </a:r>
            <a:r>
              <a:rPr sz="2400" spc="-20" dirty="0">
                <a:solidFill>
                  <a:srgbClr val="CCAE79"/>
                </a:solidFill>
                <a:latin typeface="Times New Roman"/>
                <a:ea typeface="+mn-ea"/>
                <a:cs typeface="Times New Roman"/>
              </a:rPr>
              <a:t>h</a:t>
            </a:r>
            <a:r>
              <a:rPr sz="2400" dirty="0">
                <a:solidFill>
                  <a:srgbClr val="CCAE79"/>
                </a:solidFill>
                <a:latin typeface="Times New Roman"/>
                <a:ea typeface="+mn-ea"/>
                <a:cs typeface="Times New Roman"/>
              </a:rPr>
              <a:t>e</a:t>
            </a:r>
            <a:r>
              <a:rPr sz="2400" spc="-90" dirty="0">
                <a:solidFill>
                  <a:srgbClr val="CCAE79"/>
                </a:solidFill>
                <a:latin typeface="Times New Roman"/>
                <a:ea typeface="+mn-ea"/>
                <a:cs typeface="Times New Roman"/>
              </a:rPr>
              <a:t> </a:t>
            </a:r>
            <a:r>
              <a:rPr sz="2400" spc="-85" dirty="0">
                <a:solidFill>
                  <a:srgbClr val="CCAE79"/>
                </a:solidFill>
                <a:latin typeface="Times New Roman"/>
                <a:ea typeface="+mn-ea"/>
                <a:cs typeface="Times New Roman"/>
              </a:rPr>
              <a:t>b</a:t>
            </a:r>
            <a:r>
              <a:rPr sz="2400" spc="-55" dirty="0">
                <a:solidFill>
                  <a:srgbClr val="CCAE79"/>
                </a:solidFill>
                <a:latin typeface="Times New Roman"/>
                <a:ea typeface="+mn-ea"/>
                <a:cs typeface="Times New Roman"/>
              </a:rPr>
              <a:t>ro</a:t>
            </a:r>
            <a:r>
              <a:rPr sz="2400" spc="-75" dirty="0">
                <a:solidFill>
                  <a:srgbClr val="CCAE79"/>
                </a:solidFill>
                <a:latin typeface="Times New Roman"/>
                <a:ea typeface="+mn-ea"/>
                <a:cs typeface="Times New Roman"/>
              </a:rPr>
              <a:t>a</a:t>
            </a:r>
            <a:r>
              <a:rPr sz="2400" spc="-65" dirty="0">
                <a:solidFill>
                  <a:srgbClr val="CCAE79"/>
                </a:solidFill>
                <a:latin typeface="Times New Roman"/>
                <a:ea typeface="+mn-ea"/>
                <a:cs typeface="Times New Roman"/>
              </a:rPr>
              <a:t>d</a:t>
            </a:r>
            <a:r>
              <a:rPr sz="2400" spc="-75" dirty="0">
                <a:solidFill>
                  <a:srgbClr val="CCAE79"/>
                </a:solidFill>
                <a:latin typeface="Times New Roman"/>
                <a:ea typeface="+mn-ea"/>
                <a:cs typeface="Times New Roman"/>
              </a:rPr>
              <a:t>e</a:t>
            </a:r>
            <a:r>
              <a:rPr sz="2400" spc="-40" dirty="0">
                <a:solidFill>
                  <a:srgbClr val="CCAE79"/>
                </a:solidFill>
                <a:latin typeface="Times New Roman"/>
                <a:ea typeface="+mn-ea"/>
                <a:cs typeface="Times New Roman"/>
              </a:rPr>
              <a:t>r</a:t>
            </a:r>
            <a:r>
              <a:rPr sz="2400" spc="-35" dirty="0">
                <a:solidFill>
                  <a:srgbClr val="CCAE79"/>
                </a:solidFill>
                <a:latin typeface="Times New Roman"/>
                <a:ea typeface="+mn-ea"/>
                <a:cs typeface="Times New Roman"/>
              </a:rPr>
              <a:t> </a:t>
            </a:r>
            <a:r>
              <a:rPr sz="2400" spc="-65" dirty="0">
                <a:solidFill>
                  <a:srgbClr val="CCAE79"/>
                </a:solidFill>
                <a:latin typeface="Times New Roman"/>
                <a:ea typeface="+mn-ea"/>
                <a:cs typeface="Times New Roman"/>
              </a:rPr>
              <a:t>p</a:t>
            </a:r>
            <a:r>
              <a:rPr sz="2400" spc="-75" dirty="0">
                <a:solidFill>
                  <a:srgbClr val="CCAE79"/>
                </a:solidFill>
                <a:latin typeface="Times New Roman"/>
                <a:ea typeface="+mn-ea"/>
                <a:cs typeface="Times New Roman"/>
              </a:rPr>
              <a:t>e</a:t>
            </a:r>
            <a:r>
              <a:rPr sz="2400" spc="-50" dirty="0">
                <a:solidFill>
                  <a:srgbClr val="CCAE79"/>
                </a:solidFill>
                <a:latin typeface="Times New Roman"/>
                <a:ea typeface="+mn-ea"/>
                <a:cs typeface="Times New Roman"/>
              </a:rPr>
              <a:t>rfor</a:t>
            </a:r>
            <a:r>
              <a:rPr sz="2400" spc="-110" dirty="0">
                <a:solidFill>
                  <a:srgbClr val="CCAE79"/>
                </a:solidFill>
                <a:latin typeface="Times New Roman"/>
                <a:ea typeface="+mn-ea"/>
                <a:cs typeface="Times New Roman"/>
              </a:rPr>
              <a:t>m</a:t>
            </a:r>
            <a:r>
              <a:rPr sz="2400" spc="-35" dirty="0">
                <a:solidFill>
                  <a:srgbClr val="CCAE79"/>
                </a:solidFill>
                <a:latin typeface="Times New Roman"/>
                <a:ea typeface="+mn-ea"/>
                <a:cs typeface="Times New Roman"/>
              </a:rPr>
              <a:t>i</a:t>
            </a:r>
            <a:r>
              <a:rPr sz="2400" spc="-85" dirty="0">
                <a:solidFill>
                  <a:srgbClr val="CCAE79"/>
                </a:solidFill>
                <a:latin typeface="Times New Roman"/>
                <a:ea typeface="+mn-ea"/>
                <a:cs typeface="Times New Roman"/>
              </a:rPr>
              <a:t>n</a:t>
            </a:r>
            <a:r>
              <a:rPr sz="2400" spc="-60" dirty="0">
                <a:solidFill>
                  <a:srgbClr val="CCAE79"/>
                </a:solidFill>
                <a:latin typeface="Times New Roman"/>
                <a:ea typeface="+mn-ea"/>
                <a:cs typeface="Times New Roman"/>
              </a:rPr>
              <a:t>g</a:t>
            </a:r>
            <a:r>
              <a:rPr sz="2400" spc="60" dirty="0">
                <a:solidFill>
                  <a:srgbClr val="CCAE79"/>
                </a:solidFill>
                <a:latin typeface="Times New Roman"/>
                <a:ea typeface="+mn-ea"/>
                <a:cs typeface="Times New Roman"/>
              </a:rPr>
              <a:t> </a:t>
            </a:r>
            <a:r>
              <a:rPr sz="2400" spc="-160" dirty="0">
                <a:solidFill>
                  <a:srgbClr val="CCAE79"/>
                </a:solidFill>
                <a:latin typeface="Times New Roman"/>
                <a:ea typeface="+mn-ea"/>
                <a:cs typeface="Times New Roman"/>
              </a:rPr>
              <a:t>a</a:t>
            </a:r>
            <a:r>
              <a:rPr sz="2400" spc="5" dirty="0">
                <a:solidFill>
                  <a:srgbClr val="CCAE79"/>
                </a:solidFill>
                <a:latin typeface="Times New Roman"/>
                <a:ea typeface="+mn-ea"/>
                <a:cs typeface="Times New Roman"/>
              </a:rPr>
              <a:t>r</a:t>
            </a:r>
            <a:r>
              <a:rPr sz="2400" spc="95" dirty="0">
                <a:solidFill>
                  <a:srgbClr val="CCAE79"/>
                </a:solidFill>
                <a:latin typeface="Times New Roman"/>
                <a:ea typeface="+mn-ea"/>
                <a:cs typeface="Times New Roman"/>
              </a:rPr>
              <a:t>t</a:t>
            </a:r>
            <a:r>
              <a:rPr sz="2400" spc="-200" dirty="0">
                <a:solidFill>
                  <a:srgbClr val="CCAE79"/>
                </a:solidFill>
                <a:latin typeface="Times New Roman"/>
                <a:ea typeface="+mn-ea"/>
                <a:cs typeface="Times New Roman"/>
              </a:rPr>
              <a:t>s</a:t>
            </a:r>
            <a:r>
              <a:rPr sz="2400" spc="-30"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c</a:t>
            </a:r>
            <a:r>
              <a:rPr sz="2400" spc="5" dirty="0">
                <a:solidFill>
                  <a:srgbClr val="CCAE79"/>
                </a:solidFill>
                <a:latin typeface="Times New Roman"/>
                <a:ea typeface="+mn-ea"/>
                <a:cs typeface="Times New Roman"/>
              </a:rPr>
              <a:t>o</a:t>
            </a:r>
            <a:r>
              <a:rPr sz="2400" spc="10" dirty="0">
                <a:solidFill>
                  <a:srgbClr val="CCAE79"/>
                </a:solidFill>
                <a:latin typeface="Times New Roman"/>
                <a:ea typeface="+mn-ea"/>
                <a:cs typeface="Times New Roman"/>
              </a:rPr>
              <a:t>m</a:t>
            </a:r>
            <a:r>
              <a:rPr sz="2400" dirty="0">
                <a:solidFill>
                  <a:srgbClr val="CCAE79"/>
                </a:solidFill>
                <a:latin typeface="Times New Roman"/>
                <a:ea typeface="+mn-ea"/>
                <a:cs typeface="Times New Roman"/>
              </a:rPr>
              <a:t>m</a:t>
            </a:r>
            <a:r>
              <a:rPr sz="2400" spc="-20" dirty="0">
                <a:solidFill>
                  <a:srgbClr val="CCAE79"/>
                </a:solidFill>
                <a:latin typeface="Times New Roman"/>
                <a:ea typeface="+mn-ea"/>
                <a:cs typeface="Times New Roman"/>
              </a:rPr>
              <a:t>un</a:t>
            </a:r>
            <a:r>
              <a:rPr sz="2400" spc="-5" dirty="0">
                <a:solidFill>
                  <a:srgbClr val="CCAE79"/>
                </a:solidFill>
                <a:latin typeface="Times New Roman"/>
                <a:ea typeface="+mn-ea"/>
                <a:cs typeface="Times New Roman"/>
              </a:rPr>
              <a:t>i</a:t>
            </a:r>
            <a:r>
              <a:rPr sz="2400" spc="10" dirty="0">
                <a:solidFill>
                  <a:srgbClr val="CCAE79"/>
                </a:solidFill>
                <a:latin typeface="Times New Roman"/>
                <a:ea typeface="+mn-ea"/>
                <a:cs typeface="Times New Roman"/>
              </a:rPr>
              <a:t>t</a:t>
            </a:r>
            <a:r>
              <a:rPr sz="2400" dirty="0">
                <a:solidFill>
                  <a:srgbClr val="CCAE79"/>
                </a:solidFill>
                <a:latin typeface="Times New Roman"/>
                <a:ea typeface="+mn-ea"/>
                <a:cs typeface="Times New Roman"/>
              </a:rPr>
              <a:t>y</a:t>
            </a:r>
            <a:r>
              <a:rPr sz="2400" spc="-5" dirty="0">
                <a:solidFill>
                  <a:srgbClr val="CCAE79"/>
                </a:solidFill>
                <a:latin typeface="Times New Roman"/>
                <a:ea typeface="+mn-ea"/>
                <a:cs typeface="Times New Roman"/>
              </a:rPr>
              <a:t>.</a:t>
            </a:r>
            <a:endParaRPr sz="2400" dirty="0">
              <a:solidFill>
                <a:srgbClr val="CCAE79"/>
              </a:solidFill>
              <a:latin typeface="Times New Roman"/>
              <a:ea typeface="+mn-ea"/>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11353800" cy="11125200"/>
          </a:xfrm>
          <a:prstGeom prst="rect">
            <a:avLst/>
          </a:prstGeom>
        </p:spPr>
      </p:pic>
    </p:spTree>
    <p:extLst>
      <p:ext uri="{BB962C8B-B14F-4D97-AF65-F5344CB8AC3E}">
        <p14:creationId xmlns:p14="http://schemas.microsoft.com/office/powerpoint/2010/main" val="1463093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object 2"/>
          <p:cNvSpPr>
            <a:spLocks/>
          </p:cNvSpPr>
          <p:nvPr/>
        </p:nvSpPr>
        <p:spPr bwMode="auto">
          <a:xfrm>
            <a:off x="101600" y="430213"/>
            <a:ext cx="9142413" cy="6858000"/>
          </a:xfrm>
          <a:custGeom>
            <a:avLst/>
            <a:gdLst>
              <a:gd name="T0" fmla="*/ 0 w 9143365"/>
              <a:gd name="T1" fmla="*/ 6858000 h 6857365"/>
              <a:gd name="T2" fmla="*/ 9142413 w 9143365"/>
              <a:gd name="T3" fmla="*/ 6858000 h 6857365"/>
              <a:gd name="T4" fmla="*/ 9142413 w 9143365"/>
              <a:gd name="T5" fmla="*/ 0 h 6857365"/>
              <a:gd name="T6" fmla="*/ 0 w 9143365"/>
              <a:gd name="T7" fmla="*/ 0 h 6857365"/>
              <a:gd name="T8" fmla="*/ 0 w 9143365"/>
              <a:gd name="T9" fmla="*/ 6858000 h 6857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3365" h="6857365">
                <a:moveTo>
                  <a:pt x="0" y="6857365"/>
                </a:moveTo>
                <a:lnTo>
                  <a:pt x="9143365" y="6857365"/>
                </a:lnTo>
                <a:lnTo>
                  <a:pt x="9143365" y="0"/>
                </a:lnTo>
                <a:lnTo>
                  <a:pt x="0" y="0"/>
                </a:lnTo>
                <a:lnTo>
                  <a:pt x="0" y="6857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3" name="object 3"/>
          <p:cNvSpPr/>
          <p:nvPr/>
        </p:nvSpPr>
        <p:spPr>
          <a:xfrm>
            <a:off x="0" y="0"/>
            <a:ext cx="10058400" cy="3581400"/>
          </a:xfrm>
          <a:prstGeom prst="rect">
            <a:avLst/>
          </a:prstGeom>
          <a:blipFill>
            <a:blip r:embed="rId2" cstate="print"/>
            <a:srcRect/>
            <a:stretch>
              <a:fillRect t="-8733" b="-9225"/>
            </a:stretch>
          </a:blipFill>
        </p:spPr>
        <p:txBody>
          <a:bodyPr lIns="0" tIns="0" rIns="0" bIns="0">
            <a:spAutoFit/>
          </a:bodyPr>
          <a:lstStyle/>
          <a:p>
            <a:pPr fontAlgn="auto">
              <a:spcBef>
                <a:spcPts val="0"/>
              </a:spcBef>
              <a:spcAft>
                <a:spcPts val="0"/>
              </a:spcAft>
              <a:defRPr/>
            </a:pPr>
            <a:endParaRPr>
              <a:latin typeface="+mn-lt"/>
              <a:ea typeface="+mn-ea"/>
            </a:endParaRPr>
          </a:p>
        </p:txBody>
      </p:sp>
      <p:sp>
        <p:nvSpPr>
          <p:cNvPr id="4" name="object 4"/>
          <p:cNvSpPr txBox="1"/>
          <p:nvPr/>
        </p:nvSpPr>
        <p:spPr>
          <a:xfrm>
            <a:off x="2057400" y="3657600"/>
            <a:ext cx="7086600" cy="677108"/>
          </a:xfrm>
          <a:prstGeom prst="rect">
            <a:avLst/>
          </a:prstGeom>
        </p:spPr>
        <p:txBody>
          <a:bodyPr lIns="0" tIns="0" rIns="0" bIns="0">
            <a:spAutoFit/>
          </a:bodyPr>
          <a:lstStyle/>
          <a:p>
            <a:pPr marL="12700" fontAlgn="auto">
              <a:spcBef>
                <a:spcPts val="0"/>
              </a:spcBef>
              <a:spcAft>
                <a:spcPts val="0"/>
              </a:spcAft>
              <a:defRPr/>
            </a:pPr>
            <a:r>
              <a:rPr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mn-ea"/>
                <a:cs typeface="Times New Roman"/>
              </a:rPr>
              <a:t>Dance Festival Committee</a:t>
            </a:r>
          </a:p>
        </p:txBody>
      </p:sp>
      <p:sp>
        <p:nvSpPr>
          <p:cNvPr id="5" name="object 5"/>
          <p:cNvSpPr txBox="1"/>
          <p:nvPr/>
        </p:nvSpPr>
        <p:spPr>
          <a:xfrm>
            <a:off x="762000" y="4572000"/>
            <a:ext cx="3429000" cy="495649"/>
          </a:xfrm>
          <a:prstGeom prst="rect">
            <a:avLst/>
          </a:prstGeom>
        </p:spPr>
        <p:txBody>
          <a:bodyPr lIns="0" tIns="0" rIns="0" bIns="0">
            <a:spAutoFit/>
            <a:scene3d>
              <a:camera prst="obliqueTopLeft"/>
              <a:lightRig rig="threePt" dir="t"/>
            </a:scene3d>
          </a:bodyPr>
          <a:lstStyle/>
          <a:p>
            <a:pPr marL="12700" fontAlgn="auto">
              <a:lnSpc>
                <a:spcPts val="2370"/>
              </a:lnSpc>
              <a:spcBef>
                <a:spcPts val="0"/>
              </a:spcBef>
              <a:spcAft>
                <a:spcPts val="0"/>
              </a:spcAft>
              <a:defRPr/>
            </a:pPr>
            <a:r>
              <a:rPr sz="2400" dirty="0">
                <a:solidFill>
                  <a:srgbClr val="CCAE79"/>
                </a:solidFill>
                <a:latin typeface="Times New Roman"/>
                <a:ea typeface="+mn-ea"/>
                <a:cs typeface="Times New Roman"/>
              </a:rPr>
              <a:t>Aroon Shivdasani</a:t>
            </a:r>
          </a:p>
          <a:p>
            <a:pPr marL="44450" fontAlgn="auto">
              <a:lnSpc>
                <a:spcPts val="1410"/>
              </a:lnSpc>
              <a:spcBef>
                <a:spcPts val="0"/>
              </a:spcBef>
              <a:spcAft>
                <a:spcPts val="0"/>
              </a:spcAft>
              <a:defRPr/>
            </a:pPr>
            <a:r>
              <a:rPr sz="1600" dirty="0">
                <a:solidFill>
                  <a:srgbClr val="B96B29"/>
                </a:solidFill>
                <a:latin typeface="Times New Roman"/>
                <a:ea typeface="+mn-ea"/>
                <a:cs typeface="Times New Roman"/>
              </a:rPr>
              <a:t>Executive</a:t>
            </a:r>
            <a:r>
              <a:rPr lang="en-US" sz="1600" dirty="0">
                <a:solidFill>
                  <a:srgbClr val="B96B29"/>
                </a:solidFill>
                <a:latin typeface="Times New Roman"/>
                <a:ea typeface="+mn-ea"/>
                <a:cs typeface="Times New Roman"/>
              </a:rPr>
              <a:t> and Artistic </a:t>
            </a:r>
            <a:r>
              <a:rPr sz="1600" dirty="0">
                <a:solidFill>
                  <a:srgbClr val="B96B29"/>
                </a:solidFill>
                <a:latin typeface="Times New Roman"/>
                <a:ea typeface="+mn-ea"/>
                <a:cs typeface="Times New Roman"/>
              </a:rPr>
              <a:t> Director, IAAC</a:t>
            </a:r>
          </a:p>
        </p:txBody>
      </p:sp>
      <p:sp>
        <p:nvSpPr>
          <p:cNvPr id="6" name="object 6"/>
          <p:cNvSpPr txBox="1"/>
          <p:nvPr/>
        </p:nvSpPr>
        <p:spPr>
          <a:xfrm>
            <a:off x="762000" y="5943600"/>
            <a:ext cx="3886200" cy="861774"/>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sz="2400" dirty="0">
                <a:solidFill>
                  <a:srgbClr val="CCAE79"/>
                </a:solidFill>
                <a:latin typeface="Times New Roman"/>
                <a:ea typeface="+mn-ea"/>
                <a:cs typeface="Times New Roman"/>
              </a:rPr>
              <a:t>Rajika Puri</a:t>
            </a:r>
          </a:p>
          <a:p>
            <a:pPr marL="12700" fontAlgn="auto">
              <a:spcBef>
                <a:spcPts val="45"/>
              </a:spcBef>
              <a:spcAft>
                <a:spcPts val="0"/>
              </a:spcAft>
              <a:defRPr/>
            </a:pPr>
            <a:r>
              <a:rPr lang="en-US" sz="1600" dirty="0" smtClean="0">
                <a:solidFill>
                  <a:srgbClr val="B96B29"/>
                </a:solidFill>
                <a:latin typeface="Times New Roman"/>
                <a:ea typeface="+mn-ea"/>
                <a:cs typeface="Times New Roman"/>
              </a:rPr>
              <a:t>Chief Curator</a:t>
            </a:r>
            <a:r>
              <a:rPr lang="en-US" sz="1600" dirty="0">
                <a:solidFill>
                  <a:srgbClr val="B96B29"/>
                </a:solidFill>
                <a:latin typeface="Times New Roman"/>
                <a:ea typeface="+mn-ea"/>
                <a:cs typeface="Times New Roman"/>
              </a:rPr>
              <a:t>, </a:t>
            </a:r>
            <a:r>
              <a:rPr sz="1600" dirty="0">
                <a:solidFill>
                  <a:srgbClr val="B96B29"/>
                </a:solidFill>
                <a:latin typeface="Times New Roman"/>
                <a:ea typeface="+mn-ea"/>
                <a:cs typeface="Times New Roman"/>
              </a:rPr>
              <a:t>Dancer, Actress, Writer and Critic</a:t>
            </a:r>
          </a:p>
        </p:txBody>
      </p:sp>
      <p:sp>
        <p:nvSpPr>
          <p:cNvPr id="7" name="object 7"/>
          <p:cNvSpPr txBox="1"/>
          <p:nvPr/>
        </p:nvSpPr>
        <p:spPr>
          <a:xfrm>
            <a:off x="4953000" y="6019800"/>
            <a:ext cx="3886200" cy="621324"/>
          </a:xfrm>
          <a:prstGeom prst="rect">
            <a:avLst/>
          </a:prstGeom>
        </p:spPr>
        <p:txBody>
          <a:bodyPr lIns="0" tIns="0" rIns="0" bIns="0">
            <a:spAutoFit/>
            <a:scene3d>
              <a:camera prst="obliqueTopLeft"/>
              <a:lightRig rig="threePt" dir="t"/>
            </a:scene3d>
          </a:bodyPr>
          <a:lstStyle/>
          <a:p>
            <a:pPr marL="12700" algn="r" fontAlgn="auto">
              <a:spcBef>
                <a:spcPts val="0"/>
              </a:spcBef>
              <a:spcAft>
                <a:spcPts val="0"/>
              </a:spcAft>
              <a:defRPr/>
            </a:pPr>
            <a:r>
              <a:rPr sz="2400" dirty="0">
                <a:solidFill>
                  <a:srgbClr val="CCAE79"/>
                </a:solidFill>
                <a:latin typeface="Times New Roman"/>
                <a:ea typeface="+mn-ea"/>
                <a:cs typeface="Times New Roman"/>
              </a:rPr>
              <a:t>Uttara Coorlawala</a:t>
            </a:r>
          </a:p>
          <a:p>
            <a:pPr marL="12700" algn="r" fontAlgn="auto">
              <a:spcBef>
                <a:spcPts val="45"/>
              </a:spcBef>
              <a:spcAft>
                <a:spcPts val="0"/>
              </a:spcAft>
              <a:defRPr/>
            </a:pPr>
            <a:r>
              <a:rPr lang="en-US" sz="1600" dirty="0">
                <a:solidFill>
                  <a:srgbClr val="B96B29"/>
                </a:solidFill>
                <a:latin typeface="Times New Roman"/>
                <a:ea typeface="+mn-ea"/>
                <a:cs typeface="Times New Roman"/>
              </a:rPr>
              <a:t>Co-Curator, </a:t>
            </a:r>
            <a:r>
              <a:rPr sz="1600" dirty="0">
                <a:solidFill>
                  <a:srgbClr val="B96B29"/>
                </a:solidFill>
                <a:latin typeface="Times New Roman"/>
                <a:ea typeface="+mn-ea"/>
                <a:cs typeface="Times New Roman"/>
              </a:rPr>
              <a:t>Dance Scholar, Writer and Critic</a:t>
            </a:r>
          </a:p>
        </p:txBody>
      </p:sp>
      <p:sp>
        <p:nvSpPr>
          <p:cNvPr id="8" name="object 8"/>
          <p:cNvSpPr txBox="1"/>
          <p:nvPr/>
        </p:nvSpPr>
        <p:spPr>
          <a:xfrm>
            <a:off x="5410200" y="4478665"/>
            <a:ext cx="3429000" cy="1388735"/>
          </a:xfrm>
          <a:prstGeom prst="rect">
            <a:avLst/>
          </a:prstGeom>
        </p:spPr>
        <p:txBody>
          <a:bodyPr lIns="0" tIns="0" rIns="0" bIns="0">
            <a:spAutoFit/>
            <a:scene3d>
              <a:camera prst="obliqueTopLeft"/>
              <a:lightRig rig="threePt" dir="t"/>
            </a:scene3d>
          </a:bodyPr>
          <a:lstStyle/>
          <a:p>
            <a:pPr marL="12700" algn="r" fontAlgn="auto">
              <a:spcBef>
                <a:spcPts val="0"/>
              </a:spcBef>
              <a:spcAft>
                <a:spcPts val="0"/>
              </a:spcAft>
              <a:defRPr/>
            </a:pPr>
            <a:r>
              <a:rPr sz="2400" dirty="0">
                <a:solidFill>
                  <a:srgbClr val="CCAE79"/>
                </a:solidFill>
                <a:latin typeface="Times New Roman"/>
                <a:ea typeface="+mn-ea"/>
                <a:cs typeface="Times New Roman"/>
              </a:rPr>
              <a:t>Jonathan Hollander</a:t>
            </a:r>
          </a:p>
          <a:p>
            <a:pPr marL="33655" algn="r" fontAlgn="auto">
              <a:spcBef>
                <a:spcPts val="30"/>
              </a:spcBef>
              <a:spcAft>
                <a:spcPts val="0"/>
              </a:spcAft>
              <a:defRPr/>
            </a:pPr>
            <a:r>
              <a:rPr sz="1600" spc="-120" dirty="0">
                <a:solidFill>
                  <a:srgbClr val="B96B29"/>
                </a:solidFill>
                <a:latin typeface="Times New Roman"/>
                <a:ea typeface="+mn-ea"/>
                <a:cs typeface="Times New Roman"/>
              </a:rPr>
              <a:t>A</a:t>
            </a:r>
            <a:r>
              <a:rPr sz="1600" dirty="0">
                <a:solidFill>
                  <a:srgbClr val="B96B29"/>
                </a:solidFill>
                <a:latin typeface="Times New Roman"/>
                <a:ea typeface="+mn-ea"/>
                <a:cs typeface="Times New Roman"/>
              </a:rPr>
              <a:t>r</a:t>
            </a:r>
            <a:r>
              <a:rPr sz="1600" spc="60" dirty="0">
                <a:solidFill>
                  <a:srgbClr val="B96B29"/>
                </a:solidFill>
                <a:latin typeface="Times New Roman"/>
                <a:ea typeface="+mn-ea"/>
                <a:cs typeface="Times New Roman"/>
              </a:rPr>
              <a:t>t</a:t>
            </a:r>
            <a:r>
              <a:rPr sz="1600" spc="-5" dirty="0">
                <a:solidFill>
                  <a:srgbClr val="B96B29"/>
                </a:solidFill>
                <a:latin typeface="Times New Roman"/>
                <a:ea typeface="+mn-ea"/>
                <a:cs typeface="Times New Roman"/>
              </a:rPr>
              <a:t>i</a:t>
            </a:r>
            <a:r>
              <a:rPr sz="1600" spc="-130" dirty="0">
                <a:solidFill>
                  <a:srgbClr val="B96B29"/>
                </a:solidFill>
                <a:latin typeface="Times New Roman"/>
                <a:ea typeface="+mn-ea"/>
                <a:cs typeface="Times New Roman"/>
              </a:rPr>
              <a:t>s</a:t>
            </a:r>
            <a:r>
              <a:rPr sz="1600" spc="60" dirty="0">
                <a:solidFill>
                  <a:srgbClr val="B96B29"/>
                </a:solidFill>
                <a:latin typeface="Times New Roman"/>
                <a:ea typeface="+mn-ea"/>
                <a:cs typeface="Times New Roman"/>
              </a:rPr>
              <a:t>t</a:t>
            </a:r>
            <a:r>
              <a:rPr sz="1600" spc="5" dirty="0">
                <a:solidFill>
                  <a:srgbClr val="B96B29"/>
                </a:solidFill>
                <a:latin typeface="Times New Roman"/>
                <a:ea typeface="+mn-ea"/>
                <a:cs typeface="Times New Roman"/>
              </a:rPr>
              <a:t>i</a:t>
            </a:r>
            <a:r>
              <a:rPr sz="1600" spc="-110" dirty="0">
                <a:solidFill>
                  <a:srgbClr val="B96B29"/>
                </a:solidFill>
                <a:latin typeface="Times New Roman"/>
                <a:ea typeface="+mn-ea"/>
                <a:cs typeface="Times New Roman"/>
              </a:rPr>
              <a:t>c</a:t>
            </a:r>
            <a:r>
              <a:rPr sz="1600" spc="-80" dirty="0">
                <a:solidFill>
                  <a:srgbClr val="B96B29"/>
                </a:solidFill>
                <a:latin typeface="Times New Roman"/>
                <a:ea typeface="+mn-ea"/>
                <a:cs typeface="Times New Roman"/>
              </a:rPr>
              <a:t> </a:t>
            </a:r>
            <a:r>
              <a:rPr sz="1600" spc="-140" dirty="0">
                <a:solidFill>
                  <a:srgbClr val="B96B29"/>
                </a:solidFill>
                <a:latin typeface="Times New Roman"/>
                <a:ea typeface="+mn-ea"/>
                <a:cs typeface="Times New Roman"/>
              </a:rPr>
              <a:t>D</a:t>
            </a:r>
            <a:r>
              <a:rPr sz="1600" spc="30" dirty="0">
                <a:solidFill>
                  <a:srgbClr val="B96B29"/>
                </a:solidFill>
                <a:latin typeface="Times New Roman"/>
                <a:ea typeface="+mn-ea"/>
                <a:cs typeface="Times New Roman"/>
              </a:rPr>
              <a:t>i</a:t>
            </a:r>
            <a:r>
              <a:rPr sz="1600" dirty="0">
                <a:solidFill>
                  <a:srgbClr val="B96B29"/>
                </a:solidFill>
                <a:latin typeface="Times New Roman"/>
                <a:ea typeface="+mn-ea"/>
                <a:cs typeface="Times New Roman"/>
              </a:rPr>
              <a:t>r</a:t>
            </a:r>
            <a:r>
              <a:rPr sz="1600" spc="-90" dirty="0">
                <a:solidFill>
                  <a:srgbClr val="B96B29"/>
                </a:solidFill>
                <a:latin typeface="Times New Roman"/>
                <a:ea typeface="+mn-ea"/>
                <a:cs typeface="Times New Roman"/>
              </a:rPr>
              <a:t>e</a:t>
            </a:r>
            <a:r>
              <a:rPr sz="1600" spc="-105" dirty="0">
                <a:solidFill>
                  <a:srgbClr val="B96B29"/>
                </a:solidFill>
                <a:latin typeface="Times New Roman"/>
                <a:ea typeface="+mn-ea"/>
                <a:cs typeface="Times New Roman"/>
              </a:rPr>
              <a:t>c</a:t>
            </a:r>
            <a:r>
              <a:rPr sz="1600" spc="60" dirty="0">
                <a:solidFill>
                  <a:srgbClr val="B96B29"/>
                </a:solidFill>
                <a:latin typeface="Times New Roman"/>
                <a:ea typeface="+mn-ea"/>
                <a:cs typeface="Times New Roman"/>
              </a:rPr>
              <a:t>t</a:t>
            </a:r>
            <a:r>
              <a:rPr sz="1600" spc="-50" dirty="0">
                <a:solidFill>
                  <a:srgbClr val="B96B29"/>
                </a:solidFill>
                <a:latin typeface="Times New Roman"/>
                <a:ea typeface="+mn-ea"/>
                <a:cs typeface="Times New Roman"/>
              </a:rPr>
              <a:t>o</a:t>
            </a:r>
            <a:r>
              <a:rPr sz="1600" spc="15" dirty="0">
                <a:solidFill>
                  <a:srgbClr val="B96B29"/>
                </a:solidFill>
                <a:latin typeface="Times New Roman"/>
                <a:ea typeface="+mn-ea"/>
                <a:cs typeface="Times New Roman"/>
              </a:rPr>
              <a:t>r</a:t>
            </a:r>
            <a:r>
              <a:rPr sz="1600" spc="-40" dirty="0">
                <a:solidFill>
                  <a:srgbClr val="B96B29"/>
                </a:solidFill>
                <a:latin typeface="Times New Roman"/>
                <a:ea typeface="+mn-ea"/>
                <a:cs typeface="Times New Roman"/>
              </a:rPr>
              <a:t>,</a:t>
            </a:r>
            <a:r>
              <a:rPr sz="1600" spc="-70" dirty="0">
                <a:solidFill>
                  <a:srgbClr val="B96B29"/>
                </a:solidFill>
                <a:latin typeface="Times New Roman"/>
                <a:ea typeface="+mn-ea"/>
                <a:cs typeface="Times New Roman"/>
              </a:rPr>
              <a:t> </a:t>
            </a:r>
            <a:r>
              <a:rPr sz="1600" spc="-170" dirty="0">
                <a:solidFill>
                  <a:srgbClr val="B96B29"/>
                </a:solidFill>
                <a:latin typeface="Times New Roman"/>
                <a:ea typeface="+mn-ea"/>
                <a:cs typeface="Times New Roman"/>
              </a:rPr>
              <a:t>B</a:t>
            </a:r>
            <a:r>
              <a:rPr sz="1600" spc="-95" dirty="0">
                <a:solidFill>
                  <a:srgbClr val="B96B29"/>
                </a:solidFill>
                <a:latin typeface="Times New Roman"/>
                <a:ea typeface="+mn-ea"/>
                <a:cs typeface="Times New Roman"/>
              </a:rPr>
              <a:t>a</a:t>
            </a:r>
            <a:r>
              <a:rPr sz="1600" spc="70" dirty="0">
                <a:solidFill>
                  <a:srgbClr val="B96B29"/>
                </a:solidFill>
                <a:latin typeface="Times New Roman"/>
                <a:ea typeface="+mn-ea"/>
                <a:cs typeface="Times New Roman"/>
              </a:rPr>
              <a:t>tt</a:t>
            </a:r>
            <a:r>
              <a:rPr sz="1600" spc="-90" dirty="0">
                <a:solidFill>
                  <a:srgbClr val="B96B29"/>
                </a:solidFill>
                <a:latin typeface="Times New Roman"/>
                <a:ea typeface="+mn-ea"/>
                <a:cs typeface="Times New Roman"/>
              </a:rPr>
              <a:t>e</a:t>
            </a:r>
            <a:r>
              <a:rPr sz="1600" dirty="0">
                <a:solidFill>
                  <a:srgbClr val="B96B29"/>
                </a:solidFill>
                <a:latin typeface="Times New Roman"/>
                <a:ea typeface="+mn-ea"/>
                <a:cs typeface="Times New Roman"/>
              </a:rPr>
              <a:t>r</a:t>
            </a:r>
            <a:r>
              <a:rPr sz="1600" spc="-70" dirty="0">
                <a:solidFill>
                  <a:srgbClr val="B96B29"/>
                </a:solidFill>
                <a:latin typeface="Times New Roman"/>
                <a:ea typeface="+mn-ea"/>
                <a:cs typeface="Times New Roman"/>
              </a:rPr>
              <a:t>y</a:t>
            </a:r>
            <a:r>
              <a:rPr sz="1600" spc="-60" dirty="0">
                <a:solidFill>
                  <a:srgbClr val="B96B29"/>
                </a:solidFill>
                <a:latin typeface="Times New Roman"/>
                <a:ea typeface="+mn-ea"/>
                <a:cs typeface="Times New Roman"/>
              </a:rPr>
              <a:t> </a:t>
            </a:r>
            <a:r>
              <a:rPr sz="1600" spc="-130" dirty="0">
                <a:solidFill>
                  <a:srgbClr val="B96B29"/>
                </a:solidFill>
                <a:latin typeface="Times New Roman"/>
                <a:ea typeface="+mn-ea"/>
                <a:cs typeface="Times New Roman"/>
              </a:rPr>
              <a:t>D</a:t>
            </a:r>
            <a:r>
              <a:rPr sz="1600" spc="-100" dirty="0">
                <a:solidFill>
                  <a:srgbClr val="B96B29"/>
                </a:solidFill>
                <a:latin typeface="Times New Roman"/>
                <a:ea typeface="+mn-ea"/>
                <a:cs typeface="Times New Roman"/>
              </a:rPr>
              <a:t>an</a:t>
            </a:r>
            <a:r>
              <a:rPr sz="1600" spc="-85" dirty="0">
                <a:solidFill>
                  <a:srgbClr val="B96B29"/>
                </a:solidFill>
                <a:latin typeface="Times New Roman"/>
                <a:ea typeface="+mn-ea"/>
                <a:cs typeface="Times New Roman"/>
              </a:rPr>
              <a:t>ce</a:t>
            </a:r>
            <a:r>
              <a:rPr sz="1600" spc="-55" dirty="0">
                <a:solidFill>
                  <a:srgbClr val="B96B29"/>
                </a:solidFill>
                <a:latin typeface="Times New Roman"/>
                <a:ea typeface="+mn-ea"/>
                <a:cs typeface="Times New Roman"/>
              </a:rPr>
              <a:t> </a:t>
            </a:r>
            <a:r>
              <a:rPr sz="1600" spc="-240" dirty="0">
                <a:solidFill>
                  <a:srgbClr val="B96B29"/>
                </a:solidFill>
                <a:latin typeface="Times New Roman"/>
                <a:ea typeface="+mn-ea"/>
                <a:cs typeface="Times New Roman"/>
              </a:rPr>
              <a:t>C</a:t>
            </a:r>
            <a:r>
              <a:rPr sz="1600" spc="-40" dirty="0">
                <a:solidFill>
                  <a:srgbClr val="B96B29"/>
                </a:solidFill>
                <a:latin typeface="Times New Roman"/>
                <a:ea typeface="+mn-ea"/>
                <a:cs typeface="Times New Roman"/>
              </a:rPr>
              <a:t>o</a:t>
            </a:r>
            <a:endParaRPr lang="en-US" sz="1600" spc="-40" dirty="0">
              <a:solidFill>
                <a:srgbClr val="B96B29"/>
              </a:solidFill>
              <a:latin typeface="Times New Roman"/>
              <a:ea typeface="+mn-ea"/>
              <a:cs typeface="Times New Roman"/>
            </a:endParaRPr>
          </a:p>
          <a:p>
            <a:pPr marL="33655" algn="r" fontAlgn="auto">
              <a:spcBef>
                <a:spcPts val="30"/>
              </a:spcBef>
              <a:spcAft>
                <a:spcPts val="0"/>
              </a:spcAft>
              <a:defRPr/>
            </a:pPr>
            <a:endParaRPr sz="1200" dirty="0">
              <a:latin typeface="Arial"/>
              <a:ea typeface="+mn-ea"/>
              <a:cs typeface="Arial"/>
            </a:endParaRPr>
          </a:p>
          <a:p>
            <a:pPr marL="12700" algn="r" fontAlgn="auto">
              <a:lnSpc>
                <a:spcPts val="2345"/>
              </a:lnSpc>
              <a:spcBef>
                <a:spcPts val="710"/>
              </a:spcBef>
              <a:spcAft>
                <a:spcPts val="0"/>
              </a:spcAft>
              <a:defRPr/>
            </a:pPr>
            <a:r>
              <a:rPr sz="2400" dirty="0">
                <a:solidFill>
                  <a:srgbClr val="CCAE79"/>
                </a:solidFill>
                <a:latin typeface="Times New Roman"/>
                <a:ea typeface="+mn-ea"/>
                <a:cs typeface="Times New Roman"/>
              </a:rPr>
              <a:t>Barry Steele</a:t>
            </a:r>
          </a:p>
          <a:p>
            <a:pPr marL="12700" algn="r" fontAlgn="auto">
              <a:lnSpc>
                <a:spcPts val="1385"/>
              </a:lnSpc>
              <a:spcBef>
                <a:spcPts val="0"/>
              </a:spcBef>
              <a:spcAft>
                <a:spcPts val="0"/>
              </a:spcAft>
              <a:defRPr/>
            </a:pPr>
            <a:r>
              <a:rPr sz="1600" dirty="0">
                <a:solidFill>
                  <a:srgbClr val="B96B29"/>
                </a:solidFill>
                <a:latin typeface="Times New Roman"/>
                <a:ea typeface="+mn-ea"/>
                <a:cs typeface="Times New Roman"/>
              </a:rPr>
              <a:t>Production Designer, Battery Dance Co.</a:t>
            </a:r>
          </a:p>
        </p:txBody>
      </p:sp>
      <p:sp>
        <p:nvSpPr>
          <p:cNvPr id="9" name="object 9"/>
          <p:cNvSpPr txBox="1"/>
          <p:nvPr/>
        </p:nvSpPr>
        <p:spPr>
          <a:xfrm>
            <a:off x="6967330" y="7718426"/>
            <a:ext cx="3124200" cy="542991"/>
          </a:xfrm>
          <a:prstGeom prst="rect">
            <a:avLst/>
          </a:prstGeom>
        </p:spPr>
        <p:txBody>
          <a:bodyPr wrap="square" lIns="0" tIns="0" rIns="0" bIns="0">
            <a:spAutoFit/>
            <a:scene3d>
              <a:camera prst="obliqueTopLeft"/>
              <a:lightRig rig="threePt" dir="t"/>
            </a:scene3d>
          </a:bodyPr>
          <a:lstStyle/>
          <a:p>
            <a:pPr marL="12700" fontAlgn="auto">
              <a:lnSpc>
                <a:spcPts val="2135"/>
              </a:lnSpc>
              <a:spcBef>
                <a:spcPts val="0"/>
              </a:spcBef>
              <a:spcAft>
                <a:spcPts val="0"/>
              </a:spcAft>
              <a:defRPr/>
            </a:pPr>
            <a:r>
              <a:rPr lang="en-US" sz="2400" dirty="0" err="1" smtClean="0">
                <a:solidFill>
                  <a:srgbClr val="CCAE79"/>
                </a:solidFill>
                <a:latin typeface="Times New Roman"/>
                <a:ea typeface="+mn-ea"/>
                <a:cs typeface="Times New Roman"/>
              </a:rPr>
              <a:t>Vasanti</a:t>
            </a:r>
            <a:r>
              <a:rPr lang="en-US" sz="2400" dirty="0" smtClean="0">
                <a:solidFill>
                  <a:srgbClr val="CCAE79"/>
                </a:solidFill>
                <a:latin typeface="Times New Roman"/>
                <a:ea typeface="+mn-ea"/>
                <a:cs typeface="Times New Roman"/>
              </a:rPr>
              <a:t> </a:t>
            </a:r>
            <a:r>
              <a:rPr lang="en-US" sz="2400" dirty="0" err="1" smtClean="0">
                <a:solidFill>
                  <a:srgbClr val="CCAE79"/>
                </a:solidFill>
                <a:latin typeface="Times New Roman"/>
                <a:ea typeface="+mn-ea"/>
                <a:cs typeface="Times New Roman"/>
              </a:rPr>
              <a:t>Mirchandani</a:t>
            </a:r>
            <a:endParaRPr lang="en-US" sz="2400" dirty="0">
              <a:solidFill>
                <a:srgbClr val="CCAE79"/>
              </a:solidFill>
              <a:latin typeface="Times New Roman"/>
              <a:ea typeface="+mn-ea"/>
              <a:cs typeface="Times New Roman"/>
            </a:endParaRPr>
          </a:p>
          <a:p>
            <a:pPr marL="12700" fontAlgn="auto">
              <a:lnSpc>
                <a:spcPts val="2135"/>
              </a:lnSpc>
              <a:spcBef>
                <a:spcPts val="0"/>
              </a:spcBef>
              <a:spcAft>
                <a:spcPts val="0"/>
              </a:spcAft>
              <a:defRPr/>
            </a:pPr>
            <a:r>
              <a:rPr lang="en-US" sz="1600" spc="-70" dirty="0" smtClean="0">
                <a:solidFill>
                  <a:srgbClr val="B96B29"/>
                </a:solidFill>
                <a:latin typeface="Times New Roman"/>
                <a:ea typeface="+mn-ea"/>
                <a:cs typeface="Times New Roman"/>
              </a:rPr>
              <a:t>Hospitality Director</a:t>
            </a:r>
            <a:endParaRPr sz="1600" dirty="0">
              <a:solidFill>
                <a:srgbClr val="B96B29"/>
              </a:solidFill>
              <a:latin typeface="Times New Roman"/>
              <a:ea typeface="+mn-ea"/>
              <a:cs typeface="Times New Roman"/>
            </a:endParaRPr>
          </a:p>
        </p:txBody>
      </p:sp>
      <p:sp>
        <p:nvSpPr>
          <p:cNvPr id="10" name="object 10"/>
          <p:cNvSpPr txBox="1"/>
          <p:nvPr/>
        </p:nvSpPr>
        <p:spPr>
          <a:xfrm>
            <a:off x="3352800" y="8001000"/>
            <a:ext cx="3352800" cy="1509388"/>
          </a:xfrm>
          <a:prstGeom prst="rect">
            <a:avLst/>
          </a:prstGeom>
        </p:spPr>
        <p:txBody>
          <a:bodyPr lIns="0" tIns="0" rIns="0" bIns="0">
            <a:spAutoFit/>
            <a:scene3d>
              <a:camera prst="obliqueTopLeft"/>
              <a:lightRig rig="threePt" dir="t"/>
            </a:scene3d>
          </a:bodyPr>
          <a:lstStyle/>
          <a:p>
            <a:pPr marL="312420" fontAlgn="auto">
              <a:spcBef>
                <a:spcPts val="0"/>
              </a:spcBef>
              <a:spcAft>
                <a:spcPts val="0"/>
              </a:spcAft>
              <a:defRPr/>
            </a:pPr>
            <a:r>
              <a:rPr lang="en-US" sz="1600" spc="-50" dirty="0">
                <a:solidFill>
                  <a:srgbClr val="818181"/>
                </a:solidFill>
                <a:latin typeface="Arial"/>
                <a:ea typeface="+mn-ea"/>
                <a:cs typeface="Arial"/>
              </a:rPr>
              <a:t> </a:t>
            </a:r>
            <a:r>
              <a:rPr lang="en-US" sz="1600" spc="-50" dirty="0">
                <a:solidFill>
                  <a:srgbClr val="CCAE79"/>
                </a:solidFill>
                <a:latin typeface="Arial"/>
                <a:ea typeface="+mn-ea"/>
                <a:cs typeface="Arial"/>
              </a:rPr>
              <a:t>   </a:t>
            </a:r>
            <a:r>
              <a:rPr lang="en-US" spc="-50" dirty="0">
                <a:solidFill>
                  <a:srgbClr val="CCAE79"/>
                </a:solidFill>
                <a:latin typeface="Times New Roman"/>
                <a:ea typeface="+mn-ea"/>
                <a:cs typeface="Times New Roman"/>
              </a:rPr>
              <a:t> </a:t>
            </a:r>
            <a:r>
              <a:rPr lang="en-US" sz="1600" spc="-50" dirty="0">
                <a:solidFill>
                  <a:srgbClr val="CCAE79"/>
                </a:solidFill>
                <a:latin typeface="Times New Roman"/>
                <a:ea typeface="+mn-ea"/>
                <a:cs typeface="Times New Roman"/>
              </a:rPr>
              <a:t> </a:t>
            </a:r>
            <a:r>
              <a:rPr sz="1600" spc="-50" dirty="0">
                <a:solidFill>
                  <a:srgbClr val="CCAE79"/>
                </a:solidFill>
                <a:latin typeface="Times New Roman"/>
                <a:ea typeface="+mn-ea"/>
                <a:cs typeface="Times New Roman"/>
              </a:rPr>
              <a:t>I</a:t>
            </a:r>
            <a:r>
              <a:rPr sz="1600" spc="-110" dirty="0">
                <a:solidFill>
                  <a:srgbClr val="CCAE79"/>
                </a:solidFill>
                <a:latin typeface="Times New Roman"/>
                <a:ea typeface="+mn-ea"/>
                <a:cs typeface="Times New Roman"/>
              </a:rPr>
              <a:t>nd</a:t>
            </a:r>
            <a:r>
              <a:rPr sz="1600" spc="-85" dirty="0">
                <a:solidFill>
                  <a:srgbClr val="CCAE79"/>
                </a:solidFill>
                <a:latin typeface="Times New Roman"/>
                <a:ea typeface="+mn-ea"/>
                <a:cs typeface="Times New Roman"/>
              </a:rPr>
              <a:t>o</a:t>
            </a:r>
            <a:r>
              <a:rPr sz="1600" spc="-65" dirty="0">
                <a:solidFill>
                  <a:srgbClr val="CCAE79"/>
                </a:solidFill>
                <a:latin typeface="Times New Roman"/>
                <a:ea typeface="+mn-ea"/>
                <a:cs typeface="Times New Roman"/>
              </a:rPr>
              <a:t>-</a:t>
            </a:r>
            <a:r>
              <a:rPr sz="1600" spc="-145" dirty="0">
                <a:solidFill>
                  <a:srgbClr val="CCAE79"/>
                </a:solidFill>
                <a:latin typeface="Times New Roman"/>
                <a:ea typeface="+mn-ea"/>
                <a:cs typeface="Times New Roman"/>
              </a:rPr>
              <a:t>Am</a:t>
            </a:r>
            <a:r>
              <a:rPr sz="1600" spc="-80" dirty="0">
                <a:solidFill>
                  <a:srgbClr val="CCAE79"/>
                </a:solidFill>
                <a:latin typeface="Times New Roman"/>
                <a:ea typeface="+mn-ea"/>
                <a:cs typeface="Times New Roman"/>
              </a:rPr>
              <a:t>eric</a:t>
            </a:r>
            <a:r>
              <a:rPr sz="1600" spc="-75" dirty="0">
                <a:solidFill>
                  <a:srgbClr val="CCAE79"/>
                </a:solidFill>
                <a:latin typeface="Times New Roman"/>
                <a:ea typeface="+mn-ea"/>
                <a:cs typeface="Times New Roman"/>
              </a:rPr>
              <a:t>a</a:t>
            </a:r>
            <a:r>
              <a:rPr sz="1600" spc="-90" dirty="0">
                <a:solidFill>
                  <a:srgbClr val="CCAE79"/>
                </a:solidFill>
                <a:latin typeface="Times New Roman"/>
                <a:ea typeface="+mn-ea"/>
                <a:cs typeface="Times New Roman"/>
              </a:rPr>
              <a:t>n</a:t>
            </a:r>
            <a:r>
              <a:rPr sz="1600" spc="-5" dirty="0">
                <a:solidFill>
                  <a:srgbClr val="CCAE79"/>
                </a:solidFill>
                <a:latin typeface="Times New Roman"/>
                <a:ea typeface="+mn-ea"/>
                <a:cs typeface="Times New Roman"/>
              </a:rPr>
              <a:t> </a:t>
            </a:r>
            <a:r>
              <a:rPr sz="1600" spc="-190" dirty="0">
                <a:solidFill>
                  <a:srgbClr val="CCAE79"/>
                </a:solidFill>
                <a:latin typeface="Times New Roman"/>
                <a:ea typeface="+mn-ea"/>
                <a:cs typeface="Times New Roman"/>
              </a:rPr>
              <a:t>A</a:t>
            </a:r>
            <a:r>
              <a:rPr sz="1600" spc="5" dirty="0">
                <a:solidFill>
                  <a:srgbClr val="CCAE79"/>
                </a:solidFill>
                <a:latin typeface="Times New Roman"/>
                <a:ea typeface="+mn-ea"/>
                <a:cs typeface="Times New Roman"/>
              </a:rPr>
              <a:t>r</a:t>
            </a:r>
            <a:r>
              <a:rPr sz="1600" spc="95" dirty="0">
                <a:solidFill>
                  <a:srgbClr val="CCAE79"/>
                </a:solidFill>
                <a:latin typeface="Times New Roman"/>
                <a:ea typeface="+mn-ea"/>
                <a:cs typeface="Times New Roman"/>
              </a:rPr>
              <a:t>t</a:t>
            </a:r>
            <a:r>
              <a:rPr sz="1600" spc="-200" dirty="0">
                <a:solidFill>
                  <a:srgbClr val="CCAE79"/>
                </a:solidFill>
                <a:latin typeface="Times New Roman"/>
                <a:ea typeface="+mn-ea"/>
                <a:cs typeface="Times New Roman"/>
              </a:rPr>
              <a:t>s</a:t>
            </a:r>
            <a:r>
              <a:rPr sz="1600" spc="-100" dirty="0">
                <a:solidFill>
                  <a:srgbClr val="CCAE79"/>
                </a:solidFill>
                <a:latin typeface="Times New Roman"/>
                <a:ea typeface="+mn-ea"/>
                <a:cs typeface="Times New Roman"/>
              </a:rPr>
              <a:t> </a:t>
            </a:r>
            <a:r>
              <a:rPr sz="1600" spc="-365" dirty="0">
                <a:solidFill>
                  <a:srgbClr val="CCAE79"/>
                </a:solidFill>
                <a:latin typeface="Times New Roman"/>
                <a:ea typeface="+mn-ea"/>
                <a:cs typeface="Times New Roman"/>
              </a:rPr>
              <a:t>C</a:t>
            </a:r>
            <a:r>
              <a:rPr sz="1600" spc="-40" dirty="0">
                <a:solidFill>
                  <a:srgbClr val="CCAE79"/>
                </a:solidFill>
                <a:latin typeface="Times New Roman"/>
                <a:ea typeface="+mn-ea"/>
                <a:cs typeface="Times New Roman"/>
              </a:rPr>
              <a:t>o</a:t>
            </a:r>
            <a:r>
              <a:rPr sz="1600" spc="-85" dirty="0">
                <a:solidFill>
                  <a:srgbClr val="CCAE79"/>
                </a:solidFill>
                <a:latin typeface="Times New Roman"/>
                <a:ea typeface="+mn-ea"/>
                <a:cs typeface="Times New Roman"/>
              </a:rPr>
              <a:t>u</a:t>
            </a:r>
            <a:r>
              <a:rPr sz="1600" spc="-75" dirty="0">
                <a:solidFill>
                  <a:srgbClr val="CCAE79"/>
                </a:solidFill>
                <a:latin typeface="Times New Roman"/>
                <a:ea typeface="+mn-ea"/>
                <a:cs typeface="Times New Roman"/>
              </a:rPr>
              <a:t>n</a:t>
            </a:r>
            <a:r>
              <a:rPr sz="1600" spc="-160" dirty="0">
                <a:solidFill>
                  <a:srgbClr val="CCAE79"/>
                </a:solidFill>
                <a:latin typeface="Times New Roman"/>
                <a:ea typeface="+mn-ea"/>
                <a:cs typeface="Times New Roman"/>
              </a:rPr>
              <a:t>c</a:t>
            </a:r>
            <a:r>
              <a:rPr sz="1600" dirty="0">
                <a:solidFill>
                  <a:srgbClr val="CCAE79"/>
                </a:solidFill>
                <a:latin typeface="Times New Roman"/>
                <a:ea typeface="+mn-ea"/>
                <a:cs typeface="Times New Roman"/>
              </a:rPr>
              <a:t>il</a:t>
            </a:r>
          </a:p>
          <a:p>
            <a:pPr algn="ctr" fontAlgn="auto">
              <a:spcBef>
                <a:spcPts val="0"/>
              </a:spcBef>
              <a:spcAft>
                <a:spcPts val="0"/>
              </a:spcAft>
              <a:defRPr/>
            </a:pPr>
            <a:r>
              <a:rPr sz="1600" spc="-85" dirty="0">
                <a:solidFill>
                  <a:srgbClr val="CCAE79"/>
                </a:solidFill>
                <a:latin typeface="Times New Roman"/>
                <a:ea typeface="+mn-ea"/>
                <a:cs typeface="Times New Roman"/>
              </a:rPr>
              <a:t>5</a:t>
            </a:r>
            <a:r>
              <a:rPr sz="1600" spc="-50" dirty="0">
                <a:solidFill>
                  <a:srgbClr val="CCAE79"/>
                </a:solidFill>
                <a:latin typeface="Times New Roman"/>
                <a:ea typeface="+mn-ea"/>
                <a:cs typeface="Times New Roman"/>
              </a:rPr>
              <a:t>1</a:t>
            </a:r>
            <a:r>
              <a:rPr sz="1600" spc="-55" dirty="0">
                <a:solidFill>
                  <a:srgbClr val="CCAE79"/>
                </a:solidFill>
                <a:latin typeface="Times New Roman"/>
                <a:ea typeface="+mn-ea"/>
                <a:cs typeface="Times New Roman"/>
              </a:rPr>
              <a:t>7</a:t>
            </a:r>
            <a:r>
              <a:rPr sz="1600" spc="-60" dirty="0">
                <a:solidFill>
                  <a:srgbClr val="CCAE79"/>
                </a:solidFill>
                <a:latin typeface="Times New Roman"/>
                <a:ea typeface="+mn-ea"/>
                <a:cs typeface="Times New Roman"/>
              </a:rPr>
              <a:t> </a:t>
            </a:r>
            <a:r>
              <a:rPr sz="1600" spc="-240" dirty="0">
                <a:solidFill>
                  <a:srgbClr val="CCAE79"/>
                </a:solidFill>
                <a:latin typeface="Times New Roman"/>
                <a:ea typeface="+mn-ea"/>
                <a:cs typeface="Times New Roman"/>
              </a:rPr>
              <a:t>E</a:t>
            </a:r>
            <a:r>
              <a:rPr sz="1600" spc="-105" dirty="0">
                <a:solidFill>
                  <a:srgbClr val="CCAE79"/>
                </a:solidFill>
                <a:latin typeface="Times New Roman"/>
                <a:ea typeface="+mn-ea"/>
                <a:cs typeface="Times New Roman"/>
              </a:rPr>
              <a:t>a</a:t>
            </a:r>
            <a:r>
              <a:rPr sz="1600" spc="-130" dirty="0">
                <a:solidFill>
                  <a:srgbClr val="CCAE79"/>
                </a:solidFill>
                <a:latin typeface="Times New Roman"/>
                <a:ea typeface="+mn-ea"/>
                <a:cs typeface="Times New Roman"/>
              </a:rPr>
              <a:t>s</a:t>
            </a:r>
            <a:r>
              <a:rPr sz="1600" spc="60" dirty="0">
                <a:solidFill>
                  <a:srgbClr val="CCAE79"/>
                </a:solidFill>
                <a:latin typeface="Times New Roman"/>
                <a:ea typeface="+mn-ea"/>
                <a:cs typeface="Times New Roman"/>
              </a:rPr>
              <a:t>t</a:t>
            </a:r>
            <a:r>
              <a:rPr sz="1600" spc="-60" dirty="0">
                <a:solidFill>
                  <a:srgbClr val="CCAE79"/>
                </a:solidFill>
                <a:latin typeface="Times New Roman"/>
                <a:ea typeface="+mn-ea"/>
                <a:cs typeface="Times New Roman"/>
              </a:rPr>
              <a:t> </a:t>
            </a:r>
            <a:r>
              <a:rPr sz="1600" spc="-85" dirty="0">
                <a:solidFill>
                  <a:srgbClr val="CCAE79"/>
                </a:solidFill>
                <a:latin typeface="Times New Roman"/>
                <a:ea typeface="+mn-ea"/>
                <a:cs typeface="Times New Roman"/>
              </a:rPr>
              <a:t>8</a:t>
            </a:r>
            <a:r>
              <a:rPr sz="1600" spc="-70" dirty="0">
                <a:solidFill>
                  <a:srgbClr val="CCAE79"/>
                </a:solidFill>
                <a:latin typeface="Times New Roman"/>
                <a:ea typeface="+mn-ea"/>
                <a:cs typeface="Times New Roman"/>
              </a:rPr>
              <a:t>7</a:t>
            </a:r>
            <a:r>
              <a:rPr sz="1600" spc="60" dirty="0">
                <a:solidFill>
                  <a:srgbClr val="CCAE79"/>
                </a:solidFill>
                <a:latin typeface="Times New Roman"/>
                <a:ea typeface="+mn-ea"/>
                <a:cs typeface="Times New Roman"/>
              </a:rPr>
              <a:t>t</a:t>
            </a:r>
            <a:r>
              <a:rPr sz="1600" spc="-40" dirty="0">
                <a:solidFill>
                  <a:srgbClr val="CCAE79"/>
                </a:solidFill>
                <a:latin typeface="Times New Roman"/>
                <a:ea typeface="+mn-ea"/>
                <a:cs typeface="Times New Roman"/>
              </a:rPr>
              <a:t>h</a:t>
            </a:r>
            <a:r>
              <a:rPr sz="1600" spc="-55" dirty="0">
                <a:solidFill>
                  <a:srgbClr val="CCAE79"/>
                </a:solidFill>
                <a:latin typeface="Times New Roman"/>
                <a:ea typeface="+mn-ea"/>
                <a:cs typeface="Times New Roman"/>
              </a:rPr>
              <a:t> </a:t>
            </a:r>
            <a:r>
              <a:rPr sz="1600" spc="-265" dirty="0">
                <a:solidFill>
                  <a:srgbClr val="CCAE79"/>
                </a:solidFill>
                <a:latin typeface="Times New Roman"/>
                <a:ea typeface="+mn-ea"/>
                <a:cs typeface="Times New Roman"/>
              </a:rPr>
              <a:t>S</a:t>
            </a:r>
            <a:r>
              <a:rPr sz="1600" spc="60" dirty="0">
                <a:solidFill>
                  <a:srgbClr val="CCAE79"/>
                </a:solidFill>
                <a:latin typeface="Times New Roman"/>
                <a:ea typeface="+mn-ea"/>
                <a:cs typeface="Times New Roman"/>
              </a:rPr>
              <a:t>t</a:t>
            </a:r>
            <a:r>
              <a:rPr sz="1600" spc="-40" dirty="0">
                <a:solidFill>
                  <a:srgbClr val="CCAE79"/>
                </a:solidFill>
                <a:latin typeface="Times New Roman"/>
                <a:ea typeface="+mn-ea"/>
                <a:cs typeface="Times New Roman"/>
              </a:rPr>
              <a:t>,</a:t>
            </a:r>
            <a:r>
              <a:rPr sz="1600" spc="-70" dirty="0">
                <a:solidFill>
                  <a:srgbClr val="CCAE79"/>
                </a:solidFill>
                <a:latin typeface="Times New Roman"/>
                <a:ea typeface="+mn-ea"/>
                <a:cs typeface="Times New Roman"/>
              </a:rPr>
              <a:t> </a:t>
            </a:r>
            <a:r>
              <a:rPr sz="1600" spc="-265" dirty="0">
                <a:solidFill>
                  <a:srgbClr val="CCAE79"/>
                </a:solidFill>
                <a:latin typeface="Times New Roman"/>
                <a:ea typeface="+mn-ea"/>
                <a:cs typeface="Times New Roman"/>
              </a:rPr>
              <a:t>S</a:t>
            </a:r>
            <a:r>
              <a:rPr sz="1600" spc="-35" dirty="0">
                <a:solidFill>
                  <a:srgbClr val="CCAE79"/>
                </a:solidFill>
                <a:latin typeface="Times New Roman"/>
                <a:ea typeface="+mn-ea"/>
                <a:cs typeface="Times New Roman"/>
              </a:rPr>
              <a:t>u</a:t>
            </a:r>
            <a:r>
              <a:rPr sz="1600" spc="5" dirty="0">
                <a:solidFill>
                  <a:srgbClr val="CCAE79"/>
                </a:solidFill>
                <a:latin typeface="Times New Roman"/>
                <a:ea typeface="+mn-ea"/>
                <a:cs typeface="Times New Roman"/>
              </a:rPr>
              <a:t>i</a:t>
            </a:r>
            <a:r>
              <a:rPr sz="1600" spc="60" dirty="0">
                <a:solidFill>
                  <a:srgbClr val="CCAE79"/>
                </a:solidFill>
                <a:latin typeface="Times New Roman"/>
                <a:ea typeface="+mn-ea"/>
                <a:cs typeface="Times New Roman"/>
              </a:rPr>
              <a:t>t</a:t>
            </a:r>
            <a:r>
              <a:rPr sz="1600" spc="-75" dirty="0">
                <a:solidFill>
                  <a:srgbClr val="CCAE79"/>
                </a:solidFill>
                <a:latin typeface="Times New Roman"/>
                <a:ea typeface="+mn-ea"/>
                <a:cs typeface="Times New Roman"/>
              </a:rPr>
              <a:t>e</a:t>
            </a:r>
            <a:r>
              <a:rPr sz="1600" spc="-70" dirty="0">
                <a:solidFill>
                  <a:srgbClr val="CCAE79"/>
                </a:solidFill>
                <a:latin typeface="Times New Roman"/>
                <a:ea typeface="+mn-ea"/>
                <a:cs typeface="Times New Roman"/>
              </a:rPr>
              <a:t> </a:t>
            </a:r>
            <a:r>
              <a:rPr sz="1600" spc="-90" dirty="0">
                <a:solidFill>
                  <a:srgbClr val="CCAE79"/>
                </a:solidFill>
                <a:latin typeface="Times New Roman"/>
                <a:ea typeface="+mn-ea"/>
                <a:cs typeface="Times New Roman"/>
              </a:rPr>
              <a:t>1</a:t>
            </a:r>
            <a:r>
              <a:rPr sz="1600" spc="-80" dirty="0">
                <a:solidFill>
                  <a:srgbClr val="CCAE79"/>
                </a:solidFill>
                <a:latin typeface="Times New Roman"/>
                <a:ea typeface="+mn-ea"/>
                <a:cs typeface="Times New Roman"/>
              </a:rPr>
              <a:t>B</a:t>
            </a:r>
            <a:r>
              <a:rPr sz="1600" spc="-40" dirty="0">
                <a:solidFill>
                  <a:srgbClr val="CCAE79"/>
                </a:solidFill>
                <a:latin typeface="Times New Roman"/>
                <a:ea typeface="+mn-ea"/>
                <a:cs typeface="Times New Roman"/>
              </a:rPr>
              <a:t>,</a:t>
            </a:r>
            <a:r>
              <a:rPr sz="1600" spc="-105" dirty="0">
                <a:solidFill>
                  <a:srgbClr val="CCAE79"/>
                </a:solidFill>
                <a:latin typeface="Times New Roman"/>
                <a:ea typeface="+mn-ea"/>
                <a:cs typeface="Times New Roman"/>
              </a:rPr>
              <a:t> </a:t>
            </a:r>
            <a:r>
              <a:rPr sz="1600" spc="-110" dirty="0">
                <a:solidFill>
                  <a:srgbClr val="CCAE79"/>
                </a:solidFill>
                <a:latin typeface="Times New Roman"/>
                <a:ea typeface="+mn-ea"/>
                <a:cs typeface="Times New Roman"/>
              </a:rPr>
              <a:t>N</a:t>
            </a:r>
            <a:r>
              <a:rPr sz="1600" spc="-90" dirty="0">
                <a:solidFill>
                  <a:srgbClr val="CCAE79"/>
                </a:solidFill>
                <a:latin typeface="Times New Roman"/>
                <a:ea typeface="+mn-ea"/>
                <a:cs typeface="Times New Roman"/>
              </a:rPr>
              <a:t>e</a:t>
            </a:r>
            <a:r>
              <a:rPr sz="1600" spc="-100" dirty="0">
                <a:solidFill>
                  <a:srgbClr val="CCAE79"/>
                </a:solidFill>
                <a:latin typeface="Times New Roman"/>
                <a:ea typeface="+mn-ea"/>
                <a:cs typeface="Times New Roman"/>
              </a:rPr>
              <a:t>w</a:t>
            </a:r>
            <a:r>
              <a:rPr sz="1600" spc="15" dirty="0">
                <a:solidFill>
                  <a:srgbClr val="CCAE79"/>
                </a:solidFill>
                <a:latin typeface="Times New Roman"/>
                <a:ea typeface="+mn-ea"/>
                <a:cs typeface="Times New Roman"/>
              </a:rPr>
              <a:t> </a:t>
            </a:r>
            <a:r>
              <a:rPr sz="1600" spc="-225" dirty="0">
                <a:solidFill>
                  <a:srgbClr val="CCAE79"/>
                </a:solidFill>
                <a:latin typeface="Times New Roman"/>
                <a:ea typeface="+mn-ea"/>
                <a:cs typeface="Times New Roman"/>
              </a:rPr>
              <a:t>Y</a:t>
            </a:r>
            <a:r>
              <a:rPr sz="1600" spc="-50" dirty="0">
                <a:solidFill>
                  <a:srgbClr val="CCAE79"/>
                </a:solidFill>
                <a:latin typeface="Times New Roman"/>
                <a:ea typeface="+mn-ea"/>
                <a:cs typeface="Times New Roman"/>
              </a:rPr>
              <a:t>o</a:t>
            </a:r>
            <a:r>
              <a:rPr sz="1600" spc="-10" dirty="0">
                <a:solidFill>
                  <a:srgbClr val="CCAE79"/>
                </a:solidFill>
                <a:latin typeface="Times New Roman"/>
                <a:ea typeface="+mn-ea"/>
                <a:cs typeface="Times New Roman"/>
              </a:rPr>
              <a:t>r</a:t>
            </a:r>
            <a:r>
              <a:rPr sz="1600" spc="-45" dirty="0">
                <a:solidFill>
                  <a:srgbClr val="CCAE79"/>
                </a:solidFill>
                <a:latin typeface="Times New Roman"/>
                <a:ea typeface="+mn-ea"/>
                <a:cs typeface="Times New Roman"/>
              </a:rPr>
              <a:t>k</a:t>
            </a:r>
            <a:r>
              <a:rPr sz="1600" spc="-40" dirty="0">
                <a:solidFill>
                  <a:srgbClr val="CCAE79"/>
                </a:solidFill>
                <a:latin typeface="Times New Roman"/>
                <a:ea typeface="+mn-ea"/>
                <a:cs typeface="Times New Roman"/>
              </a:rPr>
              <a:t>,</a:t>
            </a:r>
            <a:r>
              <a:rPr sz="1600" spc="-70" dirty="0">
                <a:solidFill>
                  <a:srgbClr val="CCAE79"/>
                </a:solidFill>
                <a:latin typeface="Times New Roman"/>
                <a:ea typeface="+mn-ea"/>
                <a:cs typeface="Times New Roman"/>
              </a:rPr>
              <a:t> </a:t>
            </a:r>
            <a:r>
              <a:rPr sz="1600" spc="-170" dirty="0">
                <a:solidFill>
                  <a:srgbClr val="CCAE79"/>
                </a:solidFill>
                <a:latin typeface="Times New Roman"/>
                <a:ea typeface="+mn-ea"/>
                <a:cs typeface="Times New Roman"/>
              </a:rPr>
              <a:t>N</a:t>
            </a:r>
            <a:r>
              <a:rPr sz="1600" spc="-160" dirty="0">
                <a:solidFill>
                  <a:srgbClr val="CCAE79"/>
                </a:solidFill>
                <a:latin typeface="Times New Roman"/>
                <a:ea typeface="+mn-ea"/>
                <a:cs typeface="Times New Roman"/>
              </a:rPr>
              <a:t>Y</a:t>
            </a:r>
            <a:r>
              <a:rPr sz="1600" spc="-45" dirty="0">
                <a:solidFill>
                  <a:srgbClr val="CCAE79"/>
                </a:solidFill>
                <a:latin typeface="Times New Roman"/>
                <a:ea typeface="+mn-ea"/>
                <a:cs typeface="Times New Roman"/>
              </a:rPr>
              <a:t> </a:t>
            </a:r>
            <a:r>
              <a:rPr sz="1600" spc="-70" dirty="0">
                <a:solidFill>
                  <a:srgbClr val="CCAE79"/>
                </a:solidFill>
                <a:latin typeface="Times New Roman"/>
                <a:ea typeface="+mn-ea"/>
                <a:cs typeface="Times New Roman"/>
              </a:rPr>
              <a:t>1</a:t>
            </a:r>
            <a:r>
              <a:rPr sz="1600" spc="-60" dirty="0">
                <a:solidFill>
                  <a:srgbClr val="CCAE79"/>
                </a:solidFill>
                <a:latin typeface="Times New Roman"/>
                <a:ea typeface="+mn-ea"/>
                <a:cs typeface="Times New Roman"/>
              </a:rPr>
              <a:t>0</a:t>
            </a:r>
            <a:r>
              <a:rPr sz="1600" spc="-70" dirty="0">
                <a:solidFill>
                  <a:srgbClr val="CCAE79"/>
                </a:solidFill>
                <a:latin typeface="Times New Roman"/>
                <a:ea typeface="+mn-ea"/>
                <a:cs typeface="Times New Roman"/>
              </a:rPr>
              <a:t>1</a:t>
            </a:r>
            <a:r>
              <a:rPr sz="1600" spc="-50" dirty="0">
                <a:solidFill>
                  <a:srgbClr val="CCAE79"/>
                </a:solidFill>
                <a:latin typeface="Times New Roman"/>
                <a:ea typeface="+mn-ea"/>
                <a:cs typeface="Times New Roman"/>
              </a:rPr>
              <a:t>2</a:t>
            </a:r>
            <a:r>
              <a:rPr sz="1600" spc="-85" dirty="0">
                <a:solidFill>
                  <a:srgbClr val="CCAE79"/>
                </a:solidFill>
                <a:latin typeface="Times New Roman"/>
                <a:ea typeface="+mn-ea"/>
                <a:cs typeface="Times New Roman"/>
              </a:rPr>
              <a:t>8</a:t>
            </a:r>
            <a:r>
              <a:rPr sz="1600" spc="-40" dirty="0">
                <a:solidFill>
                  <a:srgbClr val="CCAE79"/>
                </a:solidFill>
                <a:latin typeface="Times New Roman"/>
                <a:ea typeface="+mn-ea"/>
                <a:cs typeface="Times New Roman"/>
              </a:rPr>
              <a:t>.</a:t>
            </a:r>
            <a:endParaRPr sz="1600" dirty="0">
              <a:solidFill>
                <a:srgbClr val="CCAE79"/>
              </a:solidFill>
              <a:latin typeface="Times New Roman"/>
              <a:ea typeface="+mn-ea"/>
              <a:cs typeface="Times New Roman"/>
            </a:endParaRPr>
          </a:p>
          <a:p>
            <a:pPr marL="1905" algn="ctr" fontAlgn="auto">
              <a:spcBef>
                <a:spcPts val="10"/>
              </a:spcBef>
              <a:spcAft>
                <a:spcPts val="0"/>
              </a:spcAft>
              <a:defRPr/>
            </a:pPr>
            <a:r>
              <a:rPr sz="1600" spc="-85" dirty="0">
                <a:solidFill>
                  <a:srgbClr val="CCAE79"/>
                </a:solidFill>
                <a:latin typeface="Times New Roman"/>
                <a:ea typeface="+mn-ea"/>
                <a:cs typeface="Times New Roman"/>
              </a:rPr>
              <a:t>Ph</a:t>
            </a:r>
            <a:r>
              <a:rPr sz="1600" spc="-100" dirty="0">
                <a:solidFill>
                  <a:srgbClr val="CCAE79"/>
                </a:solidFill>
                <a:latin typeface="Times New Roman"/>
                <a:ea typeface="+mn-ea"/>
                <a:cs typeface="Times New Roman"/>
              </a:rPr>
              <a:t>o</a:t>
            </a:r>
            <a:r>
              <a:rPr sz="1600" spc="-75" dirty="0">
                <a:solidFill>
                  <a:srgbClr val="CCAE79"/>
                </a:solidFill>
                <a:latin typeface="Times New Roman"/>
                <a:ea typeface="+mn-ea"/>
                <a:cs typeface="Times New Roman"/>
              </a:rPr>
              <a:t>n</a:t>
            </a:r>
            <a:r>
              <a:rPr sz="1600" spc="-90" dirty="0">
                <a:solidFill>
                  <a:srgbClr val="CCAE79"/>
                </a:solidFill>
                <a:latin typeface="Times New Roman"/>
                <a:ea typeface="+mn-ea"/>
                <a:cs typeface="Times New Roman"/>
              </a:rPr>
              <a:t>e</a:t>
            </a:r>
            <a:r>
              <a:rPr sz="1600" spc="-40" dirty="0">
                <a:solidFill>
                  <a:srgbClr val="CCAE79"/>
                </a:solidFill>
                <a:latin typeface="Times New Roman"/>
                <a:ea typeface="+mn-ea"/>
                <a:cs typeface="Times New Roman"/>
              </a:rPr>
              <a:t>:</a:t>
            </a:r>
            <a:r>
              <a:rPr sz="1600" spc="-60" dirty="0">
                <a:solidFill>
                  <a:srgbClr val="CCAE79"/>
                </a:solidFill>
                <a:latin typeface="Times New Roman"/>
                <a:ea typeface="+mn-ea"/>
                <a:cs typeface="Times New Roman"/>
              </a:rPr>
              <a:t> </a:t>
            </a:r>
            <a:r>
              <a:rPr sz="1600" spc="-65" dirty="0">
                <a:solidFill>
                  <a:srgbClr val="CCAE79"/>
                </a:solidFill>
                <a:latin typeface="Times New Roman"/>
                <a:ea typeface="+mn-ea"/>
                <a:cs typeface="Times New Roman"/>
              </a:rPr>
              <a:t>2</a:t>
            </a:r>
            <a:r>
              <a:rPr sz="1600" spc="-90" dirty="0">
                <a:solidFill>
                  <a:srgbClr val="CCAE79"/>
                </a:solidFill>
                <a:latin typeface="Times New Roman"/>
                <a:ea typeface="+mn-ea"/>
                <a:cs typeface="Times New Roman"/>
              </a:rPr>
              <a:t>1</a:t>
            </a:r>
            <a:r>
              <a:rPr sz="1600" spc="-75" dirty="0">
                <a:solidFill>
                  <a:srgbClr val="CCAE79"/>
                </a:solidFill>
                <a:latin typeface="Times New Roman"/>
                <a:ea typeface="+mn-ea"/>
                <a:cs typeface="Times New Roman"/>
              </a:rPr>
              <a:t>2</a:t>
            </a:r>
            <a:r>
              <a:rPr sz="1600" spc="-35" dirty="0">
                <a:solidFill>
                  <a:srgbClr val="CCAE79"/>
                </a:solidFill>
                <a:latin typeface="Times New Roman"/>
                <a:ea typeface="+mn-ea"/>
                <a:cs typeface="Times New Roman"/>
              </a:rPr>
              <a:t> </a:t>
            </a:r>
            <a:r>
              <a:rPr sz="1600" spc="-65" dirty="0">
                <a:solidFill>
                  <a:srgbClr val="CCAE79"/>
                </a:solidFill>
                <a:latin typeface="Times New Roman"/>
                <a:ea typeface="+mn-ea"/>
                <a:cs typeface="Times New Roman"/>
              </a:rPr>
              <a:t>5</a:t>
            </a:r>
            <a:r>
              <a:rPr sz="1600" spc="-90" dirty="0">
                <a:solidFill>
                  <a:srgbClr val="CCAE79"/>
                </a:solidFill>
                <a:latin typeface="Times New Roman"/>
                <a:ea typeface="+mn-ea"/>
                <a:cs typeface="Times New Roman"/>
              </a:rPr>
              <a:t>9</a:t>
            </a:r>
            <a:r>
              <a:rPr sz="1600" spc="-75" dirty="0">
                <a:solidFill>
                  <a:srgbClr val="CCAE79"/>
                </a:solidFill>
                <a:latin typeface="Times New Roman"/>
                <a:ea typeface="+mn-ea"/>
                <a:cs typeface="Times New Roman"/>
              </a:rPr>
              <a:t>4</a:t>
            </a:r>
            <a:r>
              <a:rPr sz="1600" spc="-35" dirty="0">
                <a:solidFill>
                  <a:srgbClr val="CCAE79"/>
                </a:solidFill>
                <a:latin typeface="Times New Roman"/>
                <a:ea typeface="+mn-ea"/>
                <a:cs typeface="Times New Roman"/>
              </a:rPr>
              <a:t> </a:t>
            </a:r>
            <a:r>
              <a:rPr sz="1600" spc="-50" dirty="0">
                <a:solidFill>
                  <a:srgbClr val="CCAE79"/>
                </a:solidFill>
                <a:latin typeface="Times New Roman"/>
                <a:ea typeface="+mn-ea"/>
                <a:cs typeface="Times New Roman"/>
              </a:rPr>
              <a:t>3</a:t>
            </a:r>
            <a:r>
              <a:rPr sz="1600" spc="-70" dirty="0">
                <a:solidFill>
                  <a:srgbClr val="CCAE79"/>
                </a:solidFill>
                <a:latin typeface="Times New Roman"/>
                <a:ea typeface="+mn-ea"/>
                <a:cs typeface="Times New Roman"/>
              </a:rPr>
              <a:t>6</a:t>
            </a:r>
            <a:r>
              <a:rPr sz="1600" spc="-60" dirty="0">
                <a:solidFill>
                  <a:srgbClr val="CCAE79"/>
                </a:solidFill>
                <a:latin typeface="Times New Roman"/>
                <a:ea typeface="+mn-ea"/>
                <a:cs typeface="Times New Roman"/>
              </a:rPr>
              <a:t>8</a:t>
            </a:r>
            <a:r>
              <a:rPr sz="1600" spc="-55" dirty="0">
                <a:solidFill>
                  <a:srgbClr val="CCAE79"/>
                </a:solidFill>
                <a:latin typeface="Times New Roman"/>
                <a:ea typeface="+mn-ea"/>
                <a:cs typeface="Times New Roman"/>
              </a:rPr>
              <a:t>5</a:t>
            </a:r>
            <a:endParaRPr sz="1600" dirty="0">
              <a:solidFill>
                <a:srgbClr val="CCAE79"/>
              </a:solidFill>
              <a:latin typeface="Times New Roman"/>
              <a:ea typeface="+mn-ea"/>
              <a:cs typeface="Times New Roman"/>
            </a:endParaRPr>
          </a:p>
          <a:p>
            <a:pPr algn="ctr" fontAlgn="auto">
              <a:spcBef>
                <a:spcPts val="0"/>
              </a:spcBef>
              <a:spcAft>
                <a:spcPts val="0"/>
              </a:spcAft>
              <a:defRPr/>
            </a:pPr>
            <a:r>
              <a:rPr sz="1600" spc="-95" dirty="0">
                <a:solidFill>
                  <a:srgbClr val="CCAE79"/>
                </a:solidFill>
                <a:latin typeface="Times New Roman"/>
                <a:ea typeface="+mn-ea"/>
                <a:cs typeface="Times New Roman"/>
              </a:rPr>
              <a:t>W</a:t>
            </a:r>
            <a:r>
              <a:rPr sz="1600" spc="-90" dirty="0">
                <a:solidFill>
                  <a:srgbClr val="CCAE79"/>
                </a:solidFill>
                <a:latin typeface="Times New Roman"/>
                <a:ea typeface="+mn-ea"/>
                <a:cs typeface="Times New Roman"/>
              </a:rPr>
              <a:t>e</a:t>
            </a:r>
            <a:r>
              <a:rPr sz="1600" spc="-50" dirty="0">
                <a:solidFill>
                  <a:srgbClr val="CCAE79"/>
                </a:solidFill>
                <a:latin typeface="Times New Roman"/>
                <a:ea typeface="+mn-ea"/>
                <a:cs typeface="Times New Roman"/>
              </a:rPr>
              <a:t>b</a:t>
            </a:r>
            <a:r>
              <a:rPr sz="1600" spc="-130" dirty="0">
                <a:solidFill>
                  <a:srgbClr val="CCAE79"/>
                </a:solidFill>
                <a:latin typeface="Times New Roman"/>
                <a:ea typeface="+mn-ea"/>
                <a:cs typeface="Times New Roman"/>
              </a:rPr>
              <a:t>s</a:t>
            </a:r>
            <a:r>
              <a:rPr sz="1600" spc="5" dirty="0">
                <a:solidFill>
                  <a:srgbClr val="CCAE79"/>
                </a:solidFill>
                <a:latin typeface="Times New Roman"/>
                <a:ea typeface="+mn-ea"/>
                <a:cs typeface="Times New Roman"/>
              </a:rPr>
              <a:t>i</a:t>
            </a:r>
            <a:r>
              <a:rPr sz="1600" spc="70" dirty="0">
                <a:solidFill>
                  <a:srgbClr val="CCAE79"/>
                </a:solidFill>
                <a:latin typeface="Times New Roman"/>
                <a:ea typeface="+mn-ea"/>
                <a:cs typeface="Times New Roman"/>
              </a:rPr>
              <a:t>t</a:t>
            </a:r>
            <a:r>
              <a:rPr sz="1600" spc="-90" dirty="0">
                <a:solidFill>
                  <a:srgbClr val="CCAE79"/>
                </a:solidFill>
                <a:latin typeface="Times New Roman"/>
                <a:ea typeface="+mn-ea"/>
                <a:cs typeface="Times New Roman"/>
              </a:rPr>
              <a:t>e</a:t>
            </a:r>
            <a:r>
              <a:rPr sz="1600" spc="-15" dirty="0">
                <a:solidFill>
                  <a:srgbClr val="CCAE79"/>
                </a:solidFill>
                <a:latin typeface="Times New Roman"/>
                <a:ea typeface="+mn-ea"/>
                <a:cs typeface="Times New Roman"/>
              </a:rPr>
              <a:t>:</a:t>
            </a:r>
            <a:r>
              <a:rPr sz="1600" spc="-80" dirty="0">
                <a:solidFill>
                  <a:srgbClr val="CCAE79"/>
                </a:solidFill>
                <a:latin typeface="Times New Roman"/>
                <a:ea typeface="+mn-ea"/>
                <a:cs typeface="Times New Roman"/>
              </a:rPr>
              <a:t> </a:t>
            </a:r>
            <a:r>
              <a:rPr sz="1600" spc="-80" dirty="0">
                <a:solidFill>
                  <a:srgbClr val="CCAE79"/>
                </a:solidFill>
                <a:latin typeface="Times New Roman"/>
                <a:ea typeface="+mn-ea"/>
                <a:cs typeface="Times New Roman"/>
                <a:hlinkClick r:id="rId3"/>
              </a:rPr>
              <a:t>ww</a:t>
            </a:r>
            <a:r>
              <a:rPr sz="1600" spc="-90" dirty="0">
                <a:solidFill>
                  <a:srgbClr val="CCAE79"/>
                </a:solidFill>
                <a:latin typeface="Times New Roman"/>
                <a:ea typeface="+mn-ea"/>
                <a:cs typeface="Times New Roman"/>
                <a:hlinkClick r:id="rId3"/>
              </a:rPr>
              <a:t>w</a:t>
            </a:r>
            <a:r>
              <a:rPr sz="1600" spc="-15" dirty="0">
                <a:solidFill>
                  <a:srgbClr val="CCAE79"/>
                </a:solidFill>
                <a:latin typeface="Times New Roman"/>
                <a:ea typeface="+mn-ea"/>
                <a:cs typeface="Times New Roman"/>
                <a:hlinkClick r:id="rId3"/>
              </a:rPr>
              <a:t>.</a:t>
            </a:r>
            <a:r>
              <a:rPr sz="1600" spc="-45" dirty="0">
                <a:solidFill>
                  <a:srgbClr val="CCAE79"/>
                </a:solidFill>
                <a:latin typeface="Times New Roman"/>
                <a:ea typeface="+mn-ea"/>
                <a:cs typeface="Times New Roman"/>
                <a:hlinkClick r:id="rId3"/>
              </a:rPr>
              <a:t>i</a:t>
            </a:r>
            <a:r>
              <a:rPr sz="1600" spc="-60" dirty="0">
                <a:solidFill>
                  <a:srgbClr val="CCAE79"/>
                </a:solidFill>
                <a:latin typeface="Times New Roman"/>
                <a:ea typeface="+mn-ea"/>
                <a:cs typeface="Times New Roman"/>
                <a:hlinkClick r:id="rId3"/>
              </a:rPr>
              <a:t>a</a:t>
            </a:r>
            <a:r>
              <a:rPr sz="1600" spc="-70" dirty="0">
                <a:solidFill>
                  <a:srgbClr val="CCAE79"/>
                </a:solidFill>
                <a:latin typeface="Times New Roman"/>
                <a:ea typeface="+mn-ea"/>
                <a:cs typeface="Times New Roman"/>
                <a:hlinkClick r:id="rId3"/>
              </a:rPr>
              <a:t>ac</a:t>
            </a:r>
            <a:r>
              <a:rPr sz="1600" spc="-30" dirty="0">
                <a:solidFill>
                  <a:srgbClr val="CCAE79"/>
                </a:solidFill>
                <a:latin typeface="Times New Roman"/>
                <a:ea typeface="+mn-ea"/>
                <a:cs typeface="Times New Roman"/>
                <a:hlinkClick r:id="rId3"/>
              </a:rPr>
              <a:t>.</a:t>
            </a:r>
            <a:r>
              <a:rPr sz="1600" spc="-70" dirty="0">
                <a:solidFill>
                  <a:srgbClr val="CCAE79"/>
                </a:solidFill>
                <a:latin typeface="Times New Roman"/>
                <a:ea typeface="+mn-ea"/>
                <a:cs typeface="Times New Roman"/>
                <a:hlinkClick r:id="rId3"/>
              </a:rPr>
              <a:t>u</a:t>
            </a:r>
            <a:r>
              <a:rPr sz="1600" spc="-50" dirty="0">
                <a:solidFill>
                  <a:srgbClr val="CCAE79"/>
                </a:solidFill>
                <a:latin typeface="Times New Roman"/>
                <a:ea typeface="+mn-ea"/>
                <a:cs typeface="Times New Roman"/>
                <a:hlinkClick r:id="rId3"/>
              </a:rPr>
              <a:t>s</a:t>
            </a:r>
            <a:r>
              <a:rPr sz="1600" spc="-30" dirty="0">
                <a:solidFill>
                  <a:srgbClr val="CCAE79"/>
                </a:solidFill>
                <a:latin typeface="Times New Roman"/>
                <a:ea typeface="+mn-ea"/>
                <a:cs typeface="Times New Roman"/>
                <a:hlinkClick r:id="rId3"/>
              </a:rPr>
              <a:t>,</a:t>
            </a:r>
            <a:r>
              <a:rPr sz="1600" spc="5" dirty="0">
                <a:solidFill>
                  <a:srgbClr val="CCAE79"/>
                </a:solidFill>
                <a:latin typeface="Times New Roman"/>
                <a:ea typeface="+mn-ea"/>
                <a:cs typeface="Times New Roman"/>
                <a:hlinkClick r:id="rId3"/>
              </a:rPr>
              <a:t> </a:t>
            </a:r>
            <a:r>
              <a:rPr sz="1600" spc="-240" dirty="0">
                <a:solidFill>
                  <a:srgbClr val="CCAE79"/>
                </a:solidFill>
                <a:latin typeface="Times New Roman"/>
                <a:ea typeface="+mn-ea"/>
                <a:cs typeface="Times New Roman"/>
              </a:rPr>
              <a:t>E</a:t>
            </a:r>
            <a:r>
              <a:rPr sz="1600" spc="-45" dirty="0">
                <a:solidFill>
                  <a:srgbClr val="CCAE79"/>
                </a:solidFill>
                <a:latin typeface="Times New Roman"/>
                <a:ea typeface="+mn-ea"/>
                <a:cs typeface="Times New Roman"/>
              </a:rPr>
              <a:t>-</a:t>
            </a:r>
            <a:r>
              <a:rPr lang="en-US" sz="1600" spc="-70" dirty="0">
                <a:solidFill>
                  <a:srgbClr val="CCAE79"/>
                </a:solidFill>
                <a:latin typeface="Times New Roman"/>
                <a:ea typeface="+mn-ea"/>
                <a:cs typeface="Times New Roman"/>
              </a:rPr>
              <a:t>m</a:t>
            </a:r>
            <a:r>
              <a:rPr sz="1600" spc="-85" dirty="0">
                <a:solidFill>
                  <a:srgbClr val="CCAE79"/>
                </a:solidFill>
                <a:latin typeface="Times New Roman"/>
                <a:ea typeface="+mn-ea"/>
                <a:cs typeface="Times New Roman"/>
              </a:rPr>
              <a:t>a</a:t>
            </a:r>
            <a:r>
              <a:rPr sz="1600" spc="-5" dirty="0">
                <a:solidFill>
                  <a:srgbClr val="CCAE79"/>
                </a:solidFill>
                <a:latin typeface="Times New Roman"/>
                <a:ea typeface="+mn-ea"/>
                <a:cs typeface="Times New Roman"/>
              </a:rPr>
              <a:t>i</a:t>
            </a:r>
            <a:r>
              <a:rPr sz="1600" spc="30" dirty="0">
                <a:solidFill>
                  <a:srgbClr val="CCAE79"/>
                </a:solidFill>
                <a:latin typeface="Times New Roman"/>
                <a:ea typeface="+mn-ea"/>
                <a:cs typeface="Times New Roman"/>
              </a:rPr>
              <a:t>l</a:t>
            </a:r>
            <a:r>
              <a:rPr sz="1600" spc="-15" dirty="0">
                <a:solidFill>
                  <a:srgbClr val="CCAE79"/>
                </a:solidFill>
                <a:latin typeface="Times New Roman"/>
                <a:ea typeface="+mn-ea"/>
                <a:cs typeface="Times New Roman"/>
              </a:rPr>
              <a:t>:</a:t>
            </a:r>
            <a:r>
              <a:rPr sz="1600" spc="-70" dirty="0">
                <a:solidFill>
                  <a:srgbClr val="CCAE79"/>
                </a:solidFill>
                <a:latin typeface="Times New Roman"/>
                <a:ea typeface="+mn-ea"/>
                <a:cs typeface="Times New Roman"/>
              </a:rPr>
              <a:t> </a:t>
            </a:r>
            <a:r>
              <a:rPr sz="1600" spc="5" dirty="0">
                <a:solidFill>
                  <a:srgbClr val="CCAE79"/>
                </a:solidFill>
                <a:latin typeface="Times New Roman"/>
                <a:ea typeface="+mn-ea"/>
                <a:cs typeface="Times New Roman"/>
                <a:hlinkClick r:id="rId4"/>
              </a:rPr>
              <a:t>i</a:t>
            </a:r>
            <a:r>
              <a:rPr sz="1600" spc="-95" dirty="0">
                <a:solidFill>
                  <a:srgbClr val="CCAE79"/>
                </a:solidFill>
                <a:latin typeface="Times New Roman"/>
                <a:ea typeface="+mn-ea"/>
                <a:cs typeface="Times New Roman"/>
                <a:hlinkClick r:id="rId4"/>
              </a:rPr>
              <a:t>a</a:t>
            </a:r>
            <a:r>
              <a:rPr sz="1600" spc="-105" dirty="0">
                <a:solidFill>
                  <a:srgbClr val="CCAE79"/>
                </a:solidFill>
                <a:latin typeface="Times New Roman"/>
                <a:ea typeface="+mn-ea"/>
                <a:cs typeface="Times New Roman"/>
                <a:hlinkClick r:id="rId4"/>
              </a:rPr>
              <a:t>a</a:t>
            </a:r>
            <a:r>
              <a:rPr sz="1600" spc="-120" dirty="0">
                <a:solidFill>
                  <a:srgbClr val="CCAE79"/>
                </a:solidFill>
                <a:latin typeface="Times New Roman"/>
                <a:ea typeface="+mn-ea"/>
                <a:cs typeface="Times New Roman"/>
                <a:hlinkClick r:id="rId4"/>
              </a:rPr>
              <a:t>c</a:t>
            </a:r>
            <a:r>
              <a:rPr sz="1600" spc="-30" dirty="0">
                <a:solidFill>
                  <a:srgbClr val="CCAE79"/>
                </a:solidFill>
                <a:latin typeface="Times New Roman"/>
                <a:ea typeface="+mn-ea"/>
                <a:cs typeface="Times New Roman"/>
                <a:hlinkClick r:id="rId4"/>
              </a:rPr>
              <a:t>.</a:t>
            </a:r>
            <a:r>
              <a:rPr sz="1600" spc="-50" dirty="0">
                <a:solidFill>
                  <a:srgbClr val="CCAE79"/>
                </a:solidFill>
                <a:latin typeface="Times New Roman"/>
                <a:ea typeface="+mn-ea"/>
                <a:cs typeface="Times New Roman"/>
                <a:hlinkClick r:id="rId4"/>
              </a:rPr>
              <a:t>d</a:t>
            </a:r>
            <a:r>
              <a:rPr sz="1600" spc="-105" dirty="0">
                <a:solidFill>
                  <a:srgbClr val="CCAE79"/>
                </a:solidFill>
                <a:latin typeface="Times New Roman"/>
                <a:ea typeface="+mn-ea"/>
                <a:cs typeface="Times New Roman"/>
                <a:hlinkClick r:id="rId4"/>
              </a:rPr>
              <a:t>a</a:t>
            </a:r>
            <a:r>
              <a:rPr sz="1600" spc="-35" dirty="0">
                <a:solidFill>
                  <a:srgbClr val="CCAE79"/>
                </a:solidFill>
                <a:latin typeface="Times New Roman"/>
                <a:ea typeface="+mn-ea"/>
                <a:cs typeface="Times New Roman"/>
                <a:hlinkClick r:id="rId4"/>
              </a:rPr>
              <a:t>n</a:t>
            </a:r>
            <a:r>
              <a:rPr sz="1600" spc="-120" dirty="0">
                <a:solidFill>
                  <a:srgbClr val="CCAE79"/>
                </a:solidFill>
                <a:latin typeface="Times New Roman"/>
                <a:ea typeface="+mn-ea"/>
                <a:cs typeface="Times New Roman"/>
                <a:hlinkClick r:id="rId4"/>
              </a:rPr>
              <a:t>c</a:t>
            </a:r>
            <a:r>
              <a:rPr sz="1600" spc="-65" dirty="0">
                <a:solidFill>
                  <a:srgbClr val="CCAE79"/>
                </a:solidFill>
                <a:latin typeface="Times New Roman"/>
                <a:ea typeface="+mn-ea"/>
                <a:cs typeface="Times New Roman"/>
                <a:hlinkClick r:id="rId4"/>
              </a:rPr>
              <a:t>e</a:t>
            </a:r>
            <a:r>
              <a:rPr sz="1600" spc="-160" dirty="0">
                <a:solidFill>
                  <a:srgbClr val="CCAE79"/>
                </a:solidFill>
                <a:latin typeface="Times New Roman"/>
                <a:ea typeface="+mn-ea"/>
                <a:cs typeface="Times New Roman"/>
                <a:hlinkClick r:id="rId4"/>
              </a:rPr>
              <a:t>@</a:t>
            </a:r>
            <a:r>
              <a:rPr sz="1600" spc="-110" dirty="0">
                <a:solidFill>
                  <a:srgbClr val="CCAE79"/>
                </a:solidFill>
                <a:latin typeface="Times New Roman"/>
                <a:ea typeface="+mn-ea"/>
                <a:cs typeface="Times New Roman"/>
                <a:hlinkClick r:id="rId4"/>
              </a:rPr>
              <a:t>g</a:t>
            </a:r>
            <a:r>
              <a:rPr sz="1600" spc="-70" dirty="0">
                <a:solidFill>
                  <a:srgbClr val="CCAE79"/>
                </a:solidFill>
                <a:latin typeface="Times New Roman"/>
                <a:ea typeface="+mn-ea"/>
                <a:cs typeface="Times New Roman"/>
                <a:hlinkClick r:id="rId4"/>
              </a:rPr>
              <a:t>m</a:t>
            </a:r>
            <a:r>
              <a:rPr sz="1600" spc="-95" dirty="0">
                <a:solidFill>
                  <a:srgbClr val="CCAE79"/>
                </a:solidFill>
                <a:latin typeface="Times New Roman"/>
                <a:ea typeface="+mn-ea"/>
                <a:cs typeface="Times New Roman"/>
                <a:hlinkClick r:id="rId4"/>
              </a:rPr>
              <a:t>a</a:t>
            </a:r>
            <a:r>
              <a:rPr sz="1600" spc="-5" dirty="0">
                <a:solidFill>
                  <a:srgbClr val="CCAE79"/>
                </a:solidFill>
                <a:latin typeface="Times New Roman"/>
                <a:ea typeface="+mn-ea"/>
                <a:cs typeface="Times New Roman"/>
                <a:hlinkClick r:id="rId4"/>
              </a:rPr>
              <a:t>il</a:t>
            </a:r>
            <a:r>
              <a:rPr sz="1600" spc="-20" dirty="0">
                <a:solidFill>
                  <a:srgbClr val="CCAE79"/>
                </a:solidFill>
                <a:latin typeface="Times New Roman"/>
                <a:ea typeface="+mn-ea"/>
                <a:cs typeface="Times New Roman"/>
                <a:hlinkClick r:id="rId4"/>
              </a:rPr>
              <a:t>.</a:t>
            </a:r>
            <a:r>
              <a:rPr sz="1600" spc="-120" dirty="0">
                <a:solidFill>
                  <a:srgbClr val="CCAE79"/>
                </a:solidFill>
                <a:latin typeface="Times New Roman"/>
                <a:ea typeface="+mn-ea"/>
                <a:cs typeface="Times New Roman"/>
                <a:hlinkClick r:id="rId4"/>
              </a:rPr>
              <a:t>c</a:t>
            </a:r>
            <a:r>
              <a:rPr sz="1600" spc="-50" dirty="0">
                <a:solidFill>
                  <a:srgbClr val="CCAE79"/>
                </a:solidFill>
                <a:latin typeface="Times New Roman"/>
                <a:ea typeface="+mn-ea"/>
                <a:cs typeface="Times New Roman"/>
                <a:hlinkClick r:id="rId4"/>
              </a:rPr>
              <a:t>o</a:t>
            </a:r>
            <a:r>
              <a:rPr sz="1600" spc="-60" dirty="0">
                <a:solidFill>
                  <a:srgbClr val="CCAE79"/>
                </a:solidFill>
                <a:latin typeface="Times New Roman"/>
                <a:ea typeface="+mn-ea"/>
                <a:cs typeface="Times New Roman"/>
                <a:hlinkClick r:id="rId4"/>
              </a:rPr>
              <a:t>m</a:t>
            </a:r>
            <a:endParaRPr sz="1600" dirty="0">
              <a:solidFill>
                <a:srgbClr val="CCAE79"/>
              </a:solidFill>
              <a:latin typeface="Times New Roman"/>
              <a:ea typeface="+mn-ea"/>
              <a:cs typeface="Times New Roman"/>
            </a:endParaRPr>
          </a:p>
        </p:txBody>
      </p:sp>
      <p:sp>
        <p:nvSpPr>
          <p:cNvPr id="11" name="object 6"/>
          <p:cNvSpPr txBox="1"/>
          <p:nvPr/>
        </p:nvSpPr>
        <p:spPr>
          <a:xfrm>
            <a:off x="762000" y="6629400"/>
            <a:ext cx="2590800" cy="621324"/>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lang="en-US" sz="2400" dirty="0" smtClean="0">
                <a:solidFill>
                  <a:srgbClr val="CCAE79"/>
                </a:solidFill>
                <a:latin typeface="Times New Roman"/>
                <a:ea typeface="+mn-ea"/>
                <a:cs typeface="Times New Roman"/>
              </a:rPr>
              <a:t>Suman </a:t>
            </a:r>
            <a:r>
              <a:rPr lang="en-US" sz="2400" dirty="0" err="1" smtClean="0">
                <a:solidFill>
                  <a:srgbClr val="CCAE79"/>
                </a:solidFill>
                <a:latin typeface="Times New Roman"/>
                <a:ea typeface="+mn-ea"/>
                <a:cs typeface="Times New Roman"/>
              </a:rPr>
              <a:t>Madhuri</a:t>
            </a:r>
            <a:endParaRPr sz="2400" dirty="0">
              <a:solidFill>
                <a:srgbClr val="CCAE79"/>
              </a:solidFill>
              <a:latin typeface="Times New Roman"/>
              <a:ea typeface="+mn-ea"/>
              <a:cs typeface="Times New Roman"/>
            </a:endParaRPr>
          </a:p>
          <a:p>
            <a:pPr marL="12700" fontAlgn="auto">
              <a:spcBef>
                <a:spcPts val="45"/>
              </a:spcBef>
              <a:spcAft>
                <a:spcPts val="0"/>
              </a:spcAft>
              <a:defRPr/>
            </a:pPr>
            <a:r>
              <a:rPr lang="en-US" sz="1600" dirty="0" smtClean="0">
                <a:solidFill>
                  <a:srgbClr val="B96B29"/>
                </a:solidFill>
                <a:latin typeface="Times New Roman"/>
                <a:ea typeface="+mn-ea"/>
                <a:cs typeface="Times New Roman"/>
              </a:rPr>
              <a:t>Marketing &amp; Publicity</a:t>
            </a:r>
            <a:endParaRPr sz="1600" dirty="0">
              <a:solidFill>
                <a:srgbClr val="B96B29"/>
              </a:solidFill>
              <a:latin typeface="Times New Roman"/>
              <a:ea typeface="+mn-ea"/>
              <a:cs typeface="Times New Roman"/>
            </a:endParaRPr>
          </a:p>
        </p:txBody>
      </p:sp>
      <p:sp>
        <p:nvSpPr>
          <p:cNvPr id="12" name="object 6"/>
          <p:cNvSpPr txBox="1"/>
          <p:nvPr/>
        </p:nvSpPr>
        <p:spPr>
          <a:xfrm>
            <a:off x="5791200" y="6770076"/>
            <a:ext cx="2971800" cy="621324"/>
          </a:xfrm>
          <a:prstGeom prst="rect">
            <a:avLst/>
          </a:prstGeom>
        </p:spPr>
        <p:txBody>
          <a:bodyPr lIns="0" tIns="0" rIns="0" bIns="0">
            <a:spAutoFit/>
            <a:scene3d>
              <a:camera prst="obliqueTopLeft"/>
              <a:lightRig rig="threePt" dir="t"/>
            </a:scene3d>
          </a:bodyPr>
          <a:lstStyle/>
          <a:p>
            <a:pPr marL="12700" algn="r" fontAlgn="auto">
              <a:spcBef>
                <a:spcPts val="0"/>
              </a:spcBef>
              <a:spcAft>
                <a:spcPts val="0"/>
              </a:spcAft>
              <a:defRPr/>
            </a:pPr>
            <a:r>
              <a:rPr lang="en-US" sz="2400" dirty="0">
                <a:solidFill>
                  <a:srgbClr val="CCAE79"/>
                </a:solidFill>
                <a:latin typeface="Times New Roman"/>
                <a:ea typeface="+mn-ea"/>
                <a:cs typeface="Times New Roman"/>
              </a:rPr>
              <a:t>Parul Shah</a:t>
            </a:r>
            <a:endParaRPr sz="2400" dirty="0">
              <a:solidFill>
                <a:srgbClr val="CCAE79"/>
              </a:solidFill>
              <a:latin typeface="Times New Roman"/>
              <a:ea typeface="+mn-ea"/>
              <a:cs typeface="Times New Roman"/>
            </a:endParaRPr>
          </a:p>
          <a:p>
            <a:pPr marL="12700" algn="r" fontAlgn="auto">
              <a:spcBef>
                <a:spcPts val="45"/>
              </a:spcBef>
              <a:spcAft>
                <a:spcPts val="0"/>
              </a:spcAft>
              <a:defRPr/>
            </a:pPr>
            <a:r>
              <a:rPr lang="en-US" sz="1600" dirty="0" smtClean="0">
                <a:solidFill>
                  <a:srgbClr val="B96B29"/>
                </a:solidFill>
                <a:latin typeface="Times New Roman"/>
                <a:ea typeface="+mn-ea"/>
                <a:cs typeface="Times New Roman"/>
              </a:rPr>
              <a:t>Curatorial Advisor </a:t>
            </a:r>
            <a:r>
              <a:rPr lang="en-US" sz="1600" dirty="0">
                <a:solidFill>
                  <a:srgbClr val="B96B29"/>
                </a:solidFill>
                <a:latin typeface="Times New Roman"/>
                <a:ea typeface="+mn-ea"/>
                <a:cs typeface="Times New Roman"/>
              </a:rPr>
              <a:t>,  </a:t>
            </a:r>
            <a:r>
              <a:rPr sz="1600" dirty="0">
                <a:solidFill>
                  <a:srgbClr val="B96B29"/>
                </a:solidFill>
                <a:latin typeface="Times New Roman"/>
                <a:ea typeface="+mn-ea"/>
                <a:cs typeface="Times New Roman"/>
              </a:rPr>
              <a:t>Dancer</a:t>
            </a:r>
          </a:p>
        </p:txBody>
      </p:sp>
      <p:sp>
        <p:nvSpPr>
          <p:cNvPr id="14" name="object 6"/>
          <p:cNvSpPr txBox="1"/>
          <p:nvPr/>
        </p:nvSpPr>
        <p:spPr>
          <a:xfrm>
            <a:off x="101600" y="5162583"/>
            <a:ext cx="3568148" cy="615553"/>
          </a:xfrm>
          <a:prstGeom prst="rect">
            <a:avLst/>
          </a:prstGeom>
        </p:spPr>
        <p:txBody>
          <a:bodyPr wrap="square" lIns="0" tIns="0" rIns="0" bIns="0">
            <a:spAutoFit/>
            <a:scene3d>
              <a:camera prst="obliqueTopLeft"/>
              <a:lightRig rig="threePt" dir="t"/>
            </a:scene3d>
          </a:bodyPr>
          <a:lstStyle/>
          <a:p>
            <a:pPr marL="12700" fontAlgn="auto">
              <a:spcBef>
                <a:spcPts val="0"/>
              </a:spcBef>
              <a:spcAft>
                <a:spcPts val="0"/>
              </a:spcAft>
              <a:defRPr/>
            </a:pPr>
            <a:r>
              <a:rPr lang="en-US" sz="2400" dirty="0">
                <a:solidFill>
                  <a:srgbClr val="CCAE79"/>
                </a:solidFill>
                <a:latin typeface="Times New Roman"/>
                <a:ea typeface="+mn-ea"/>
                <a:cs typeface="Times New Roman"/>
              </a:rPr>
              <a:t>          </a:t>
            </a:r>
            <a:r>
              <a:rPr lang="en-US" sz="2400" dirty="0" err="1" smtClean="0">
                <a:solidFill>
                  <a:srgbClr val="CCAE79"/>
                </a:solidFill>
                <a:latin typeface="Times New Roman"/>
                <a:ea typeface="+mn-ea"/>
                <a:cs typeface="Times New Roman"/>
              </a:rPr>
              <a:t>Deepsikha</a:t>
            </a:r>
            <a:r>
              <a:rPr lang="en-US" sz="2400" dirty="0" smtClean="0">
                <a:solidFill>
                  <a:srgbClr val="CCAE79"/>
                </a:solidFill>
                <a:latin typeface="Times New Roman"/>
                <a:ea typeface="+mn-ea"/>
                <a:cs typeface="Times New Roman"/>
              </a:rPr>
              <a:t> Chatterjee</a:t>
            </a:r>
            <a:endParaRPr sz="2400" dirty="0">
              <a:solidFill>
                <a:srgbClr val="CCAE79"/>
              </a:solidFill>
              <a:latin typeface="Times New Roman"/>
              <a:ea typeface="+mn-ea"/>
              <a:cs typeface="Times New Roman"/>
            </a:endParaRPr>
          </a:p>
          <a:p>
            <a:pPr marL="12700" fontAlgn="auto">
              <a:spcBef>
                <a:spcPts val="45"/>
              </a:spcBef>
              <a:spcAft>
                <a:spcPts val="0"/>
              </a:spcAft>
              <a:defRPr/>
            </a:pPr>
            <a:r>
              <a:rPr lang="en-US" sz="1600" dirty="0">
                <a:solidFill>
                  <a:srgbClr val="B96B29"/>
                </a:solidFill>
                <a:latin typeface="Times New Roman"/>
                <a:ea typeface="+mn-ea"/>
                <a:cs typeface="Times New Roman"/>
              </a:rPr>
              <a:t>            </a:t>
            </a:r>
            <a:r>
              <a:rPr sz="1600" dirty="0">
                <a:solidFill>
                  <a:srgbClr val="B96B29"/>
                </a:solidFill>
                <a:latin typeface="Times New Roman"/>
                <a:ea typeface="+mn-ea"/>
                <a:cs typeface="Times New Roman"/>
              </a:rPr>
              <a:t>Danc</a:t>
            </a:r>
            <a:r>
              <a:rPr lang="en-US" sz="1600" dirty="0">
                <a:solidFill>
                  <a:srgbClr val="B96B29"/>
                </a:solidFill>
                <a:latin typeface="Times New Roman"/>
                <a:ea typeface="+mn-ea"/>
                <a:cs typeface="Times New Roman"/>
              </a:rPr>
              <a:t>e Festival Director</a:t>
            </a:r>
            <a:endParaRPr sz="1600" dirty="0">
              <a:solidFill>
                <a:srgbClr val="B96B29"/>
              </a:solidFill>
              <a:latin typeface="Times New Roman"/>
              <a:ea typeface="+mn-ea"/>
              <a:cs typeface="Times New Roman"/>
            </a:endParaRPr>
          </a:p>
        </p:txBody>
      </p:sp>
      <p:sp>
        <p:nvSpPr>
          <p:cNvPr id="15" name="object 6"/>
          <p:cNvSpPr txBox="1"/>
          <p:nvPr/>
        </p:nvSpPr>
        <p:spPr>
          <a:xfrm>
            <a:off x="762000" y="7391400"/>
            <a:ext cx="2590800" cy="621324"/>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lang="en-US" sz="2400" dirty="0" smtClean="0">
                <a:solidFill>
                  <a:srgbClr val="CCAE79"/>
                </a:solidFill>
                <a:latin typeface="Times New Roman"/>
                <a:ea typeface="+mn-ea"/>
                <a:cs typeface="Times New Roman"/>
              </a:rPr>
              <a:t>Michael Collins</a:t>
            </a:r>
            <a:endParaRPr sz="2400" dirty="0">
              <a:solidFill>
                <a:srgbClr val="CCAE79"/>
              </a:solidFill>
              <a:latin typeface="Times New Roman"/>
              <a:ea typeface="+mn-ea"/>
              <a:cs typeface="Times New Roman"/>
            </a:endParaRPr>
          </a:p>
          <a:p>
            <a:pPr marL="12700" fontAlgn="auto">
              <a:spcBef>
                <a:spcPts val="45"/>
              </a:spcBef>
              <a:spcAft>
                <a:spcPts val="0"/>
              </a:spcAft>
              <a:defRPr/>
            </a:pPr>
            <a:r>
              <a:rPr lang="en-US" sz="1600" dirty="0" smtClean="0">
                <a:solidFill>
                  <a:srgbClr val="B96B29"/>
                </a:solidFill>
                <a:latin typeface="Times New Roman"/>
                <a:ea typeface="+mn-ea"/>
                <a:cs typeface="Times New Roman"/>
              </a:rPr>
              <a:t>Producer</a:t>
            </a:r>
            <a:endParaRPr sz="1600" dirty="0">
              <a:solidFill>
                <a:srgbClr val="B96B29"/>
              </a:solidFill>
              <a:latin typeface="Times New Roman"/>
              <a:ea typeface="+mn-ea"/>
              <a:cs typeface="Times New Roman"/>
            </a:endParaRPr>
          </a:p>
        </p:txBody>
      </p:sp>
      <p:sp>
        <p:nvSpPr>
          <p:cNvPr id="17" name="object 6"/>
          <p:cNvSpPr txBox="1"/>
          <p:nvPr/>
        </p:nvSpPr>
        <p:spPr>
          <a:xfrm>
            <a:off x="748748" y="8404327"/>
            <a:ext cx="2590800" cy="621324"/>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lang="en-US" sz="2400" dirty="0" smtClean="0">
                <a:solidFill>
                  <a:srgbClr val="CCAE79"/>
                </a:solidFill>
                <a:latin typeface="Times New Roman"/>
                <a:ea typeface="+mn-ea"/>
                <a:cs typeface="Times New Roman"/>
              </a:rPr>
              <a:t>Dominique Legros</a:t>
            </a:r>
            <a:endParaRPr sz="2400" dirty="0">
              <a:solidFill>
                <a:srgbClr val="CCAE79"/>
              </a:solidFill>
              <a:latin typeface="Times New Roman"/>
              <a:ea typeface="+mn-ea"/>
              <a:cs typeface="Times New Roman"/>
            </a:endParaRPr>
          </a:p>
          <a:p>
            <a:pPr marL="12700" fontAlgn="auto">
              <a:spcBef>
                <a:spcPts val="45"/>
              </a:spcBef>
              <a:spcAft>
                <a:spcPts val="0"/>
              </a:spcAft>
              <a:defRPr/>
            </a:pPr>
            <a:r>
              <a:rPr lang="en-US" sz="1600" dirty="0" smtClean="0">
                <a:solidFill>
                  <a:srgbClr val="B96B29"/>
                </a:solidFill>
                <a:latin typeface="Times New Roman"/>
                <a:ea typeface="+mn-ea"/>
                <a:cs typeface="Times New Roman"/>
              </a:rPr>
              <a:t>Dance Intern</a:t>
            </a:r>
            <a:endParaRPr sz="1600" dirty="0">
              <a:solidFill>
                <a:srgbClr val="B96B29"/>
              </a:solidFill>
              <a:latin typeface="Times New Roman"/>
              <a:ea typeface="+mn-ea"/>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object 3"/>
          <p:cNvSpPr>
            <a:spLocks/>
          </p:cNvSpPr>
          <p:nvPr/>
        </p:nvSpPr>
        <p:spPr bwMode="auto">
          <a:xfrm>
            <a:off x="484188" y="481013"/>
            <a:ext cx="0" cy="6859587"/>
          </a:xfrm>
          <a:custGeom>
            <a:avLst/>
            <a:gdLst>
              <a:gd name="T0" fmla="*/ 0 h 6859270"/>
              <a:gd name="T1" fmla="*/ 6859587 h 6859270"/>
              <a:gd name="T2" fmla="*/ 0 60000 65536"/>
              <a:gd name="T3" fmla="*/ 0 60000 65536"/>
            </a:gdLst>
            <a:ahLst/>
            <a:cxnLst>
              <a:cxn ang="T2">
                <a:pos x="0" y="T0"/>
              </a:cxn>
              <a:cxn ang="T3">
                <a:pos x="0" y="T1"/>
              </a:cxn>
            </a:cxnLst>
            <a:rect l="0" t="0" r="r" b="b"/>
            <a:pathLst>
              <a:path h="6859270">
                <a:moveTo>
                  <a:pt x="0" y="0"/>
                </a:moveTo>
                <a:lnTo>
                  <a:pt x="0" y="6859270"/>
                </a:lnTo>
              </a:path>
            </a:pathLst>
          </a:custGeom>
          <a:noFill/>
          <a:ln w="20320">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50" name="object 4"/>
          <p:cNvSpPr>
            <a:spLocks/>
          </p:cNvSpPr>
          <p:nvPr/>
        </p:nvSpPr>
        <p:spPr bwMode="auto">
          <a:xfrm>
            <a:off x="9596438" y="461963"/>
            <a:ext cx="0" cy="39687"/>
          </a:xfrm>
          <a:custGeom>
            <a:avLst/>
            <a:gdLst>
              <a:gd name="T0" fmla="*/ 0 h 39370"/>
              <a:gd name="T1" fmla="*/ 39686 h 39370"/>
              <a:gd name="T2" fmla="*/ 0 60000 65536"/>
              <a:gd name="T3" fmla="*/ 0 60000 65536"/>
            </a:gdLst>
            <a:ahLst/>
            <a:cxnLst>
              <a:cxn ang="T2">
                <a:pos x="0" y="T0"/>
              </a:cxn>
              <a:cxn ang="T3">
                <a:pos x="0" y="T1"/>
              </a:cxn>
            </a:cxnLst>
            <a:rect l="0" t="0" r="r" b="b"/>
            <a:pathLst>
              <a:path h="39370">
                <a:moveTo>
                  <a:pt x="0" y="0"/>
                </a:moveTo>
                <a:lnTo>
                  <a:pt x="0" y="39369"/>
                </a:lnTo>
              </a:path>
            </a:pathLst>
          </a:custGeom>
          <a:noFill/>
          <a:ln w="39369">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51" name="object 5"/>
          <p:cNvSpPr>
            <a:spLocks/>
          </p:cNvSpPr>
          <p:nvPr/>
        </p:nvSpPr>
        <p:spPr bwMode="auto">
          <a:xfrm>
            <a:off x="477838" y="461963"/>
            <a:ext cx="0" cy="39687"/>
          </a:xfrm>
          <a:custGeom>
            <a:avLst/>
            <a:gdLst>
              <a:gd name="T0" fmla="*/ 0 h 39370"/>
              <a:gd name="T1" fmla="*/ 39686 h 39370"/>
              <a:gd name="T2" fmla="*/ 0 60000 65536"/>
              <a:gd name="T3" fmla="*/ 0 60000 65536"/>
            </a:gdLst>
            <a:ahLst/>
            <a:cxnLst>
              <a:cxn ang="T2">
                <a:pos x="0" y="T0"/>
              </a:cxn>
              <a:cxn ang="T3">
                <a:pos x="0" y="T1"/>
              </a:cxn>
            </a:cxnLst>
            <a:rect l="0" t="0" r="r" b="b"/>
            <a:pathLst>
              <a:path h="39370">
                <a:moveTo>
                  <a:pt x="0" y="0"/>
                </a:moveTo>
                <a:lnTo>
                  <a:pt x="0" y="39369"/>
                </a:lnTo>
              </a:path>
            </a:pathLst>
          </a:custGeom>
          <a:noFill/>
          <a:ln w="39369">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52" name="object 6"/>
          <p:cNvSpPr>
            <a:spLocks/>
          </p:cNvSpPr>
          <p:nvPr/>
        </p:nvSpPr>
        <p:spPr bwMode="auto">
          <a:xfrm>
            <a:off x="487363" y="500063"/>
            <a:ext cx="0" cy="6821487"/>
          </a:xfrm>
          <a:custGeom>
            <a:avLst/>
            <a:gdLst>
              <a:gd name="T0" fmla="*/ 0 h 6821170"/>
              <a:gd name="T1" fmla="*/ 6821487 h 6821170"/>
              <a:gd name="T2" fmla="*/ 0 60000 65536"/>
              <a:gd name="T3" fmla="*/ 0 60000 65536"/>
            </a:gdLst>
            <a:ahLst/>
            <a:cxnLst>
              <a:cxn ang="T2">
                <a:pos x="0" y="T0"/>
              </a:cxn>
              <a:cxn ang="T3">
                <a:pos x="0" y="T1"/>
              </a:cxn>
            </a:cxnLst>
            <a:rect l="0" t="0" r="r" b="b"/>
            <a:pathLst>
              <a:path h="6821170">
                <a:moveTo>
                  <a:pt x="0" y="0"/>
                </a:moveTo>
                <a:lnTo>
                  <a:pt x="0" y="6821170"/>
                </a:lnTo>
              </a:path>
            </a:pathLst>
          </a:custGeom>
          <a:noFill/>
          <a:ln w="20320">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53" name="object 8"/>
          <p:cNvSpPr>
            <a:spLocks/>
          </p:cNvSpPr>
          <p:nvPr/>
        </p:nvSpPr>
        <p:spPr bwMode="auto">
          <a:xfrm>
            <a:off x="481013" y="500063"/>
            <a:ext cx="31750" cy="6821487"/>
          </a:xfrm>
          <a:custGeom>
            <a:avLst/>
            <a:gdLst>
              <a:gd name="T0" fmla="*/ 0 w 31750"/>
              <a:gd name="T1" fmla="*/ 6821487 h 6821170"/>
              <a:gd name="T2" fmla="*/ 31750 w 31750"/>
              <a:gd name="T3" fmla="*/ 6821487 h 6821170"/>
              <a:gd name="T4" fmla="*/ 31750 w 31750"/>
              <a:gd name="T5" fmla="*/ 0 h 6821170"/>
              <a:gd name="T6" fmla="*/ 0 w 31750"/>
              <a:gd name="T7" fmla="*/ 0 h 6821170"/>
              <a:gd name="T8" fmla="*/ 0 w 31750"/>
              <a:gd name="T9" fmla="*/ 6821487 h 6821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750" h="6821170">
                <a:moveTo>
                  <a:pt x="0" y="6821170"/>
                </a:moveTo>
                <a:lnTo>
                  <a:pt x="31750" y="6821170"/>
                </a:lnTo>
                <a:lnTo>
                  <a:pt x="31750" y="0"/>
                </a:lnTo>
                <a:lnTo>
                  <a:pt x="0" y="0"/>
                </a:lnTo>
                <a:lnTo>
                  <a:pt x="0" y="682117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7654" name="object 9"/>
          <p:cNvSpPr>
            <a:spLocks/>
          </p:cNvSpPr>
          <p:nvPr/>
        </p:nvSpPr>
        <p:spPr bwMode="auto">
          <a:xfrm>
            <a:off x="9583738" y="500063"/>
            <a:ext cx="0" cy="6821487"/>
          </a:xfrm>
          <a:custGeom>
            <a:avLst/>
            <a:gdLst>
              <a:gd name="T0" fmla="*/ 0 h 6821170"/>
              <a:gd name="T1" fmla="*/ 6821487 h 6821170"/>
              <a:gd name="T2" fmla="*/ 0 60000 65536"/>
              <a:gd name="T3" fmla="*/ 0 60000 65536"/>
            </a:gdLst>
            <a:ahLst/>
            <a:cxnLst>
              <a:cxn ang="T2">
                <a:pos x="0" y="T0"/>
              </a:cxn>
              <a:cxn ang="T3">
                <a:pos x="0" y="T1"/>
              </a:cxn>
            </a:cxnLst>
            <a:rect l="0" t="0" r="r" b="b"/>
            <a:pathLst>
              <a:path h="6821170">
                <a:moveTo>
                  <a:pt x="0" y="0"/>
                </a:moveTo>
                <a:lnTo>
                  <a:pt x="0" y="6821170"/>
                </a:lnTo>
              </a:path>
            </a:pathLst>
          </a:custGeom>
          <a:noFill/>
          <a:ln w="20320">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55" name="object 10"/>
          <p:cNvSpPr>
            <a:spLocks/>
          </p:cNvSpPr>
          <p:nvPr/>
        </p:nvSpPr>
        <p:spPr bwMode="auto">
          <a:xfrm>
            <a:off x="481013" y="455613"/>
            <a:ext cx="9099550" cy="6859587"/>
          </a:xfrm>
          <a:custGeom>
            <a:avLst/>
            <a:gdLst>
              <a:gd name="T0" fmla="*/ 0 w 9100185"/>
              <a:gd name="T1" fmla="*/ 6859587 h 6859270"/>
              <a:gd name="T2" fmla="*/ 9099550 w 9100185"/>
              <a:gd name="T3" fmla="*/ 6859587 h 6859270"/>
              <a:gd name="T4" fmla="*/ 9099550 w 9100185"/>
              <a:gd name="T5" fmla="*/ 0 h 6859270"/>
              <a:gd name="T6" fmla="*/ 0 w 9100185"/>
              <a:gd name="T7" fmla="*/ 0 h 6859270"/>
              <a:gd name="T8" fmla="*/ 0 w 9100185"/>
              <a:gd name="T9" fmla="*/ 6859587 h 68592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00185" h="6859270">
                <a:moveTo>
                  <a:pt x="0" y="6859270"/>
                </a:moveTo>
                <a:lnTo>
                  <a:pt x="9100185" y="6859270"/>
                </a:lnTo>
                <a:lnTo>
                  <a:pt x="9100185" y="0"/>
                </a:lnTo>
                <a:lnTo>
                  <a:pt x="0" y="0"/>
                </a:lnTo>
                <a:lnTo>
                  <a:pt x="0" y="6859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27656" name="object 11"/>
          <p:cNvSpPr>
            <a:spLocks/>
          </p:cNvSpPr>
          <p:nvPr/>
        </p:nvSpPr>
        <p:spPr bwMode="auto">
          <a:xfrm>
            <a:off x="481013" y="455613"/>
            <a:ext cx="9099550" cy="6859587"/>
          </a:xfrm>
          <a:custGeom>
            <a:avLst/>
            <a:gdLst>
              <a:gd name="T0" fmla="*/ 0 w 9100185"/>
              <a:gd name="T1" fmla="*/ 6859587 h 6859270"/>
              <a:gd name="T2" fmla="*/ 9099550 w 9100185"/>
              <a:gd name="T3" fmla="*/ 6859587 h 6859270"/>
              <a:gd name="T4" fmla="*/ 9099550 w 9100185"/>
              <a:gd name="T5" fmla="*/ 0 h 6859270"/>
              <a:gd name="T6" fmla="*/ 0 w 9100185"/>
              <a:gd name="T7" fmla="*/ 0 h 6859270"/>
              <a:gd name="T8" fmla="*/ 0 w 9100185"/>
              <a:gd name="T9" fmla="*/ 6859587 h 68592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00185" h="6859270">
                <a:moveTo>
                  <a:pt x="0" y="6859270"/>
                </a:moveTo>
                <a:lnTo>
                  <a:pt x="9100185" y="6859270"/>
                </a:lnTo>
                <a:lnTo>
                  <a:pt x="9100185" y="0"/>
                </a:lnTo>
                <a:lnTo>
                  <a:pt x="0" y="0"/>
                </a:lnTo>
                <a:lnTo>
                  <a:pt x="0" y="6859270"/>
                </a:lnTo>
                <a:close/>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27657" name="object 12"/>
          <p:cNvSpPr>
            <a:spLocks noChangeArrowheads="1"/>
          </p:cNvSpPr>
          <p:nvPr/>
        </p:nvSpPr>
        <p:spPr bwMode="auto">
          <a:xfrm>
            <a:off x="0" y="990600"/>
            <a:ext cx="10028238" cy="23622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3" name="object 13"/>
          <p:cNvSpPr txBox="1"/>
          <p:nvPr/>
        </p:nvSpPr>
        <p:spPr>
          <a:xfrm>
            <a:off x="381000" y="3810000"/>
            <a:ext cx="9220200" cy="3711273"/>
          </a:xfrm>
          <a:prstGeom prst="rect">
            <a:avLst/>
          </a:prstGeom>
        </p:spPr>
        <p:txBody>
          <a:bodyPr lIns="0" tIns="0" rIns="0" bIns="0">
            <a:spAutoFit/>
          </a:bodyPr>
          <a:lstStyle/>
          <a:p>
            <a:pPr algn="ctr" fontAlgn="auto">
              <a:spcBef>
                <a:spcPts val="0"/>
              </a:spcBef>
              <a:spcAft>
                <a:spcPts val="0"/>
              </a:spcAft>
              <a:defRPr/>
            </a:pPr>
            <a:r>
              <a:rPr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mn-ea"/>
                <a:cs typeface="Times New Roman"/>
              </a:rPr>
              <a:t>Erasing Borders: </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mn-ea"/>
              <a:cs typeface="Times New Roman"/>
            </a:endParaRPr>
          </a:p>
          <a:p>
            <a:pPr algn="ctr" fontAlgn="auto">
              <a:spcBef>
                <a:spcPts val="0"/>
              </a:spcBef>
              <a:spcAft>
                <a:spcPts val="0"/>
              </a:spcAft>
              <a:defRPr/>
            </a:pPr>
            <a:r>
              <a:rPr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mn-ea"/>
                <a:cs typeface="Times New Roman"/>
              </a:rPr>
              <a:t>Festival of Indian Dance</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mn-ea"/>
              <a:cs typeface="Times New Roman"/>
            </a:endParaRPr>
          </a:p>
          <a:p>
            <a:pPr algn="ctr" fontAlgn="auto">
              <a:spcBef>
                <a:spcPts val="0"/>
              </a:spcBef>
              <a:spcAft>
                <a:spcPts val="0"/>
              </a:spcAft>
              <a:defRPr/>
            </a:pP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mn-ea"/>
              <a:cs typeface="Times New Roman"/>
            </a:endParaRPr>
          </a:p>
          <a:p>
            <a:pPr algn="ctr" fontAlgn="auto">
              <a:spcBef>
                <a:spcPts val="0"/>
              </a:spcBef>
              <a:spcAft>
                <a:spcPts val="0"/>
              </a:spcAft>
              <a:defRPr/>
            </a:pPr>
            <a:endParaRP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mn-ea"/>
              <a:cs typeface="Times New Roman"/>
            </a:endParaRPr>
          </a:p>
          <a:p>
            <a:pPr marL="2540" algn="ctr" fontAlgn="auto">
              <a:spcBef>
                <a:spcPts val="1340"/>
              </a:spcBef>
              <a:spcAft>
                <a:spcPts val="0"/>
              </a:spcAft>
              <a:defRPr/>
            </a:pPr>
            <a:r>
              <a:rPr sz="5400" b="1" dirty="0">
                <a:ln w="1905"/>
                <a:solidFill>
                  <a:srgbClr val="CCAE79"/>
                </a:solidFill>
                <a:effectLst>
                  <a:innerShdw blurRad="69850" dist="43180" dir="5400000">
                    <a:srgbClr val="000000">
                      <a:alpha val="65000"/>
                    </a:srgbClr>
                  </a:innerShdw>
                </a:effectLst>
                <a:latin typeface="Times New Roman"/>
                <a:ea typeface="+mn-ea"/>
                <a:cs typeface="Times New Roman"/>
              </a:rPr>
              <a:t>August</a:t>
            </a:r>
            <a:r>
              <a:rPr lang="en-US" sz="5400" b="1" dirty="0">
                <a:ln w="1905"/>
                <a:solidFill>
                  <a:srgbClr val="CCAE79"/>
                </a:solidFill>
                <a:effectLst>
                  <a:innerShdw blurRad="69850" dist="43180" dir="5400000">
                    <a:srgbClr val="000000">
                      <a:alpha val="65000"/>
                    </a:srgbClr>
                  </a:innerShdw>
                </a:effectLst>
                <a:latin typeface="Times New Roman"/>
                <a:ea typeface="+mn-ea"/>
                <a:cs typeface="Times New Roman"/>
              </a:rPr>
              <a:t> 13- 15, </a:t>
            </a:r>
            <a:r>
              <a:rPr sz="5400" b="1" dirty="0" smtClean="0">
                <a:ln w="1905"/>
                <a:solidFill>
                  <a:srgbClr val="CCAE79"/>
                </a:solidFill>
                <a:effectLst>
                  <a:innerShdw blurRad="69850" dist="43180" dir="5400000">
                    <a:srgbClr val="000000">
                      <a:alpha val="65000"/>
                    </a:srgbClr>
                  </a:innerShdw>
                </a:effectLst>
                <a:latin typeface="Times New Roman"/>
                <a:ea typeface="+mn-ea"/>
                <a:cs typeface="Times New Roman"/>
              </a:rPr>
              <a:t>201</a:t>
            </a:r>
            <a:r>
              <a:rPr lang="en-US" sz="5400" b="1" dirty="0">
                <a:ln w="1905"/>
                <a:solidFill>
                  <a:srgbClr val="CCAE79"/>
                </a:solidFill>
                <a:effectLst>
                  <a:innerShdw blurRad="69850" dist="43180" dir="5400000">
                    <a:srgbClr val="000000">
                      <a:alpha val="65000"/>
                    </a:srgbClr>
                  </a:innerShdw>
                </a:effectLst>
                <a:latin typeface="Times New Roman"/>
                <a:ea typeface="+mn-ea"/>
                <a:cs typeface="Times New Roman"/>
              </a:rPr>
              <a:t>7</a:t>
            </a:r>
            <a:endParaRPr sz="5400" b="1" dirty="0">
              <a:ln w="1905"/>
              <a:solidFill>
                <a:srgbClr val="CCAE79"/>
              </a:solidFill>
              <a:effectLst>
                <a:innerShdw blurRad="69850" dist="43180" dir="5400000">
                  <a:srgbClr val="000000">
                    <a:alpha val="65000"/>
                  </a:srgbClr>
                </a:innerShdw>
              </a:effectLst>
              <a:latin typeface="Times New Roman"/>
              <a:ea typeface="+mn-ea"/>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object 2"/>
          <p:cNvSpPr>
            <a:spLocks/>
          </p:cNvSpPr>
          <p:nvPr/>
        </p:nvSpPr>
        <p:spPr bwMode="auto">
          <a:xfrm>
            <a:off x="457200" y="1371600"/>
            <a:ext cx="9144000" cy="5943600"/>
          </a:xfrm>
          <a:custGeom>
            <a:avLst/>
            <a:gdLst>
              <a:gd name="T0" fmla="*/ 0 w 9144000"/>
              <a:gd name="T1" fmla="*/ 5943600 h 5943600"/>
              <a:gd name="T2" fmla="*/ 9144000 w 9144000"/>
              <a:gd name="T3" fmla="*/ 5943600 h 5943600"/>
              <a:gd name="T4" fmla="*/ 9144000 w 9144000"/>
              <a:gd name="T5" fmla="*/ 0 h 5943600"/>
              <a:gd name="T6" fmla="*/ 0 w 9144000"/>
              <a:gd name="T7" fmla="*/ 0 h 5943600"/>
              <a:gd name="T8" fmla="*/ 0 w 9144000"/>
              <a:gd name="T9" fmla="*/ 5943600 h 5943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5943600">
                <a:moveTo>
                  <a:pt x="0" y="5943600"/>
                </a:moveTo>
                <a:lnTo>
                  <a:pt x="9144000" y="5943600"/>
                </a:lnTo>
                <a:lnTo>
                  <a:pt x="9144000" y="0"/>
                </a:lnTo>
                <a:lnTo>
                  <a:pt x="0" y="0"/>
                </a:lnTo>
                <a:lnTo>
                  <a:pt x="0" y="5943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9218" name="object 3"/>
          <p:cNvSpPr>
            <a:spLocks noChangeArrowheads="1"/>
          </p:cNvSpPr>
          <p:nvPr/>
        </p:nvSpPr>
        <p:spPr bwMode="auto">
          <a:xfrm>
            <a:off x="5486400" y="5094288"/>
            <a:ext cx="4189413" cy="496411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4" name="object 4"/>
          <p:cNvSpPr txBox="1"/>
          <p:nvPr/>
        </p:nvSpPr>
        <p:spPr>
          <a:xfrm>
            <a:off x="457200" y="381000"/>
            <a:ext cx="9144000" cy="2415277"/>
          </a:xfrm>
          <a:prstGeom prst="rect">
            <a:avLst/>
          </a:prstGeom>
        </p:spPr>
        <p:txBody>
          <a:bodyPr lIns="0" tIns="0" rIns="0" bIns="0">
            <a:spAutoFit/>
            <a:scene3d>
              <a:camera prst="obliqueTopLeft"/>
              <a:lightRig rig="threePt" dir="t"/>
            </a:scene3d>
          </a:bodyPr>
          <a:lstStyle/>
          <a:p>
            <a:pPr marL="12700" algn="r" fontAlgn="auto">
              <a:spcBef>
                <a:spcPts val="0"/>
              </a:spcBef>
              <a:spcAft>
                <a:spcPts val="0"/>
              </a:spcAft>
              <a:defRPr/>
            </a:pPr>
            <a:r>
              <a:rPr sz="4400" spc="-630" dirty="0">
                <a:solidFill>
                  <a:srgbClr val="C84B00"/>
                </a:solidFill>
                <a:latin typeface="Times New Roman"/>
                <a:ea typeface="+mn-ea"/>
                <a:cs typeface="Times New Roman"/>
              </a:rPr>
              <a:t>E</a:t>
            </a:r>
            <a:r>
              <a:rPr sz="4400" spc="45" dirty="0">
                <a:solidFill>
                  <a:srgbClr val="C84B00"/>
                </a:solidFill>
                <a:latin typeface="Times New Roman"/>
                <a:ea typeface="+mn-ea"/>
                <a:cs typeface="Times New Roman"/>
              </a:rPr>
              <a:t>r</a:t>
            </a:r>
            <a:r>
              <a:rPr sz="4400" spc="-215" dirty="0">
                <a:solidFill>
                  <a:srgbClr val="C84B00"/>
                </a:solidFill>
                <a:latin typeface="Times New Roman"/>
                <a:ea typeface="+mn-ea"/>
                <a:cs typeface="Times New Roman"/>
              </a:rPr>
              <a:t>a</a:t>
            </a:r>
            <a:r>
              <a:rPr sz="4400" spc="-350" dirty="0">
                <a:solidFill>
                  <a:srgbClr val="C84B00"/>
                </a:solidFill>
                <a:latin typeface="Times New Roman"/>
                <a:ea typeface="+mn-ea"/>
                <a:cs typeface="Times New Roman"/>
              </a:rPr>
              <a:t>s</a:t>
            </a:r>
            <a:r>
              <a:rPr sz="4400" spc="70" dirty="0">
                <a:solidFill>
                  <a:srgbClr val="C84B00"/>
                </a:solidFill>
                <a:latin typeface="Times New Roman"/>
                <a:ea typeface="+mn-ea"/>
                <a:cs typeface="Times New Roman"/>
              </a:rPr>
              <a:t>i</a:t>
            </a:r>
            <a:r>
              <a:rPr sz="4400" spc="-100" dirty="0">
                <a:solidFill>
                  <a:srgbClr val="C84B00"/>
                </a:solidFill>
                <a:latin typeface="Times New Roman"/>
                <a:ea typeface="+mn-ea"/>
                <a:cs typeface="Times New Roman"/>
              </a:rPr>
              <a:t>n</a:t>
            </a:r>
            <a:r>
              <a:rPr sz="4400" spc="-270" dirty="0">
                <a:solidFill>
                  <a:srgbClr val="C84B00"/>
                </a:solidFill>
                <a:latin typeface="Times New Roman"/>
                <a:ea typeface="+mn-ea"/>
                <a:cs typeface="Times New Roman"/>
              </a:rPr>
              <a:t>g</a:t>
            </a:r>
            <a:r>
              <a:rPr sz="4400" spc="-180" dirty="0">
                <a:solidFill>
                  <a:srgbClr val="C84B00"/>
                </a:solidFill>
                <a:latin typeface="Times New Roman"/>
                <a:ea typeface="+mn-ea"/>
                <a:cs typeface="Times New Roman"/>
              </a:rPr>
              <a:t> </a:t>
            </a:r>
            <a:r>
              <a:rPr sz="4400" spc="-175" dirty="0">
                <a:solidFill>
                  <a:srgbClr val="C84B00"/>
                </a:solidFill>
                <a:latin typeface="Times New Roman"/>
                <a:ea typeface="+mn-ea"/>
                <a:cs typeface="Times New Roman"/>
              </a:rPr>
              <a:t>B</a:t>
            </a:r>
            <a:r>
              <a:rPr sz="4400" spc="-140" dirty="0">
                <a:solidFill>
                  <a:srgbClr val="C84B00"/>
                </a:solidFill>
                <a:latin typeface="Times New Roman"/>
                <a:ea typeface="+mn-ea"/>
                <a:cs typeface="Times New Roman"/>
              </a:rPr>
              <a:t>o</a:t>
            </a:r>
            <a:r>
              <a:rPr sz="4400" spc="-114" dirty="0">
                <a:solidFill>
                  <a:srgbClr val="C84B00"/>
                </a:solidFill>
                <a:latin typeface="Times New Roman"/>
                <a:ea typeface="+mn-ea"/>
                <a:cs typeface="Times New Roman"/>
              </a:rPr>
              <a:t>r</a:t>
            </a:r>
            <a:r>
              <a:rPr sz="4400" spc="-165" dirty="0">
                <a:solidFill>
                  <a:srgbClr val="C84B00"/>
                </a:solidFill>
                <a:latin typeface="Times New Roman"/>
                <a:ea typeface="+mn-ea"/>
                <a:cs typeface="Times New Roman"/>
              </a:rPr>
              <a:t>d</a:t>
            </a:r>
            <a:r>
              <a:rPr sz="4400" spc="-120" dirty="0">
                <a:solidFill>
                  <a:srgbClr val="C84B00"/>
                </a:solidFill>
                <a:latin typeface="Times New Roman"/>
                <a:ea typeface="+mn-ea"/>
                <a:cs typeface="Times New Roman"/>
              </a:rPr>
              <a:t>e</a:t>
            </a:r>
            <a:r>
              <a:rPr sz="4400" spc="-114" dirty="0">
                <a:solidFill>
                  <a:srgbClr val="C84B00"/>
                </a:solidFill>
                <a:latin typeface="Times New Roman"/>
                <a:ea typeface="+mn-ea"/>
                <a:cs typeface="Times New Roman"/>
              </a:rPr>
              <a:t>r</a:t>
            </a:r>
            <a:r>
              <a:rPr sz="4400" spc="-140" dirty="0">
                <a:solidFill>
                  <a:srgbClr val="C84B00"/>
                </a:solidFill>
                <a:latin typeface="Times New Roman"/>
                <a:ea typeface="+mn-ea"/>
                <a:cs typeface="Times New Roman"/>
              </a:rPr>
              <a:t>s</a:t>
            </a:r>
            <a:r>
              <a:rPr sz="4400" spc="-75" dirty="0">
                <a:solidFill>
                  <a:srgbClr val="C84B00"/>
                </a:solidFill>
                <a:latin typeface="Times New Roman"/>
                <a:ea typeface="+mn-ea"/>
                <a:cs typeface="Times New Roman"/>
              </a:rPr>
              <a:t>:</a:t>
            </a:r>
            <a:r>
              <a:rPr sz="4400" spc="-80" dirty="0">
                <a:solidFill>
                  <a:srgbClr val="C84B00"/>
                </a:solidFill>
                <a:latin typeface="Times New Roman"/>
                <a:ea typeface="+mn-ea"/>
                <a:cs typeface="Times New Roman"/>
              </a:rPr>
              <a:t> </a:t>
            </a:r>
            <a:endParaRPr lang="en-US" sz="4400" spc="-80" dirty="0">
              <a:solidFill>
                <a:srgbClr val="C84B00"/>
              </a:solidFill>
              <a:latin typeface="Times New Roman"/>
              <a:ea typeface="+mn-ea"/>
              <a:cs typeface="Times New Roman"/>
            </a:endParaRPr>
          </a:p>
          <a:p>
            <a:pPr marL="12700" algn="r" fontAlgn="auto">
              <a:spcBef>
                <a:spcPts val="0"/>
              </a:spcBef>
              <a:spcAft>
                <a:spcPts val="0"/>
              </a:spcAft>
              <a:defRPr/>
            </a:pPr>
            <a:r>
              <a:rPr sz="4400" spc="-490" dirty="0">
                <a:solidFill>
                  <a:srgbClr val="C84B00"/>
                </a:solidFill>
                <a:latin typeface="Times New Roman"/>
                <a:ea typeface="+mn-ea"/>
                <a:cs typeface="Times New Roman"/>
              </a:rPr>
              <a:t>F</a:t>
            </a:r>
            <a:r>
              <a:rPr sz="4400" spc="-185" dirty="0">
                <a:solidFill>
                  <a:srgbClr val="C84B00"/>
                </a:solidFill>
                <a:latin typeface="Times New Roman"/>
                <a:ea typeface="+mn-ea"/>
                <a:cs typeface="Times New Roman"/>
              </a:rPr>
              <a:t>e</a:t>
            </a:r>
            <a:r>
              <a:rPr sz="4400" spc="-350" dirty="0">
                <a:solidFill>
                  <a:srgbClr val="C84B00"/>
                </a:solidFill>
                <a:latin typeface="Times New Roman"/>
                <a:ea typeface="+mn-ea"/>
                <a:cs typeface="Times New Roman"/>
              </a:rPr>
              <a:t>s</a:t>
            </a:r>
            <a:r>
              <a:rPr sz="4400" spc="200" dirty="0">
                <a:solidFill>
                  <a:srgbClr val="C84B00"/>
                </a:solidFill>
                <a:latin typeface="Times New Roman"/>
                <a:ea typeface="+mn-ea"/>
                <a:cs typeface="Times New Roman"/>
              </a:rPr>
              <a:t>t</a:t>
            </a:r>
            <a:r>
              <a:rPr sz="4400" spc="70" dirty="0">
                <a:solidFill>
                  <a:srgbClr val="C84B00"/>
                </a:solidFill>
                <a:latin typeface="Times New Roman"/>
                <a:ea typeface="+mn-ea"/>
                <a:cs typeface="Times New Roman"/>
              </a:rPr>
              <a:t>i</a:t>
            </a:r>
            <a:r>
              <a:rPr sz="4400" spc="-120" dirty="0">
                <a:solidFill>
                  <a:srgbClr val="C84B00"/>
                </a:solidFill>
                <a:latin typeface="Times New Roman"/>
                <a:ea typeface="+mn-ea"/>
                <a:cs typeface="Times New Roman"/>
              </a:rPr>
              <a:t>v</a:t>
            </a:r>
            <a:r>
              <a:rPr sz="4400" spc="-229" dirty="0">
                <a:solidFill>
                  <a:srgbClr val="C84B00"/>
                </a:solidFill>
                <a:latin typeface="Times New Roman"/>
                <a:ea typeface="+mn-ea"/>
                <a:cs typeface="Times New Roman"/>
              </a:rPr>
              <a:t>a</a:t>
            </a:r>
            <a:r>
              <a:rPr sz="4400" spc="60" dirty="0">
                <a:solidFill>
                  <a:srgbClr val="C84B00"/>
                </a:solidFill>
                <a:latin typeface="Times New Roman"/>
                <a:ea typeface="+mn-ea"/>
                <a:cs typeface="Times New Roman"/>
              </a:rPr>
              <a:t>l</a:t>
            </a:r>
            <a:r>
              <a:rPr sz="4400" spc="-160" dirty="0">
                <a:solidFill>
                  <a:srgbClr val="C84B00"/>
                </a:solidFill>
                <a:latin typeface="Times New Roman"/>
                <a:ea typeface="+mn-ea"/>
                <a:cs typeface="Times New Roman"/>
              </a:rPr>
              <a:t> </a:t>
            </a:r>
            <a:r>
              <a:rPr sz="4400" spc="5" dirty="0">
                <a:solidFill>
                  <a:srgbClr val="C84B00"/>
                </a:solidFill>
                <a:latin typeface="Times New Roman"/>
                <a:ea typeface="+mn-ea"/>
                <a:cs typeface="Times New Roman"/>
              </a:rPr>
              <a:t>o</a:t>
            </a:r>
            <a:r>
              <a:rPr sz="4400" dirty="0">
                <a:solidFill>
                  <a:srgbClr val="C84B00"/>
                </a:solidFill>
                <a:latin typeface="Times New Roman"/>
                <a:ea typeface="+mn-ea"/>
                <a:cs typeface="Times New Roman"/>
              </a:rPr>
              <a:t>f</a:t>
            </a:r>
            <a:r>
              <a:rPr sz="4400" spc="-135" dirty="0">
                <a:solidFill>
                  <a:srgbClr val="C84B00"/>
                </a:solidFill>
                <a:latin typeface="Times New Roman"/>
                <a:ea typeface="+mn-ea"/>
                <a:cs typeface="Times New Roman"/>
              </a:rPr>
              <a:t> </a:t>
            </a:r>
            <a:r>
              <a:rPr sz="4400" spc="-70" dirty="0">
                <a:solidFill>
                  <a:srgbClr val="C84B00"/>
                </a:solidFill>
                <a:latin typeface="Times New Roman"/>
                <a:ea typeface="+mn-ea"/>
                <a:cs typeface="Times New Roman"/>
              </a:rPr>
              <a:t>I</a:t>
            </a:r>
            <a:r>
              <a:rPr sz="4400" spc="-85" dirty="0">
                <a:solidFill>
                  <a:srgbClr val="C84B00"/>
                </a:solidFill>
                <a:latin typeface="Times New Roman"/>
                <a:ea typeface="+mn-ea"/>
                <a:cs typeface="Times New Roman"/>
              </a:rPr>
              <a:t>n</a:t>
            </a:r>
            <a:r>
              <a:rPr sz="4400" spc="-110" dirty="0">
                <a:solidFill>
                  <a:srgbClr val="C84B00"/>
                </a:solidFill>
                <a:latin typeface="Times New Roman"/>
                <a:ea typeface="+mn-ea"/>
                <a:cs typeface="Times New Roman"/>
              </a:rPr>
              <a:t>d</a:t>
            </a:r>
            <a:r>
              <a:rPr sz="4400" spc="-60" dirty="0">
                <a:solidFill>
                  <a:srgbClr val="C84B00"/>
                </a:solidFill>
                <a:latin typeface="Times New Roman"/>
                <a:ea typeface="+mn-ea"/>
                <a:cs typeface="Times New Roman"/>
              </a:rPr>
              <a:t>ia</a:t>
            </a:r>
            <a:r>
              <a:rPr sz="4400" spc="-90" dirty="0">
                <a:solidFill>
                  <a:srgbClr val="C84B00"/>
                </a:solidFill>
                <a:latin typeface="Times New Roman"/>
                <a:ea typeface="+mn-ea"/>
                <a:cs typeface="Times New Roman"/>
              </a:rPr>
              <a:t>n</a:t>
            </a:r>
            <a:r>
              <a:rPr sz="4400" spc="-155" dirty="0">
                <a:solidFill>
                  <a:srgbClr val="C84B00"/>
                </a:solidFill>
                <a:latin typeface="Times New Roman"/>
                <a:ea typeface="+mn-ea"/>
                <a:cs typeface="Times New Roman"/>
              </a:rPr>
              <a:t> </a:t>
            </a:r>
            <a:r>
              <a:rPr sz="4400" spc="-345" dirty="0">
                <a:solidFill>
                  <a:srgbClr val="C84B00"/>
                </a:solidFill>
                <a:latin typeface="Times New Roman"/>
                <a:ea typeface="+mn-ea"/>
                <a:cs typeface="Times New Roman"/>
              </a:rPr>
              <a:t>D</a:t>
            </a:r>
            <a:r>
              <a:rPr sz="4400" spc="-229" dirty="0">
                <a:solidFill>
                  <a:srgbClr val="C84B00"/>
                </a:solidFill>
                <a:latin typeface="Times New Roman"/>
                <a:ea typeface="+mn-ea"/>
                <a:cs typeface="Times New Roman"/>
              </a:rPr>
              <a:t>a</a:t>
            </a:r>
            <a:r>
              <a:rPr sz="4400" spc="-85" dirty="0">
                <a:solidFill>
                  <a:srgbClr val="C84B00"/>
                </a:solidFill>
                <a:latin typeface="Times New Roman"/>
                <a:ea typeface="+mn-ea"/>
                <a:cs typeface="Times New Roman"/>
              </a:rPr>
              <a:t>n</a:t>
            </a:r>
            <a:r>
              <a:rPr sz="4400" spc="-295" dirty="0">
                <a:solidFill>
                  <a:srgbClr val="C84B00"/>
                </a:solidFill>
                <a:latin typeface="Times New Roman"/>
                <a:ea typeface="+mn-ea"/>
                <a:cs typeface="Times New Roman"/>
              </a:rPr>
              <a:t>c</a:t>
            </a:r>
            <a:r>
              <a:rPr sz="4400" spc="-180" dirty="0">
                <a:solidFill>
                  <a:srgbClr val="C84B00"/>
                </a:solidFill>
                <a:latin typeface="Times New Roman"/>
                <a:ea typeface="+mn-ea"/>
                <a:cs typeface="Times New Roman"/>
              </a:rPr>
              <a:t>e</a:t>
            </a:r>
            <a:endParaRPr lang="en-US" sz="4400" spc="-180" dirty="0">
              <a:solidFill>
                <a:srgbClr val="C84B00"/>
              </a:solidFill>
              <a:latin typeface="Times New Roman"/>
              <a:ea typeface="+mn-ea"/>
              <a:cs typeface="Times New Roman"/>
            </a:endParaRPr>
          </a:p>
          <a:p>
            <a:pPr marL="12700" algn="r" fontAlgn="auto">
              <a:spcBef>
                <a:spcPts val="0"/>
              </a:spcBef>
              <a:spcAft>
                <a:spcPts val="0"/>
              </a:spcAft>
              <a:defRPr/>
            </a:pPr>
            <a:endParaRPr sz="4400" dirty="0">
              <a:solidFill>
                <a:srgbClr val="C84B00"/>
              </a:solidFill>
              <a:latin typeface="Times New Roman"/>
              <a:ea typeface="+mn-ea"/>
              <a:cs typeface="Times New Roman"/>
            </a:endParaRPr>
          </a:p>
          <a:p>
            <a:pPr marL="12700" fontAlgn="auto">
              <a:spcBef>
                <a:spcPts val="114"/>
              </a:spcBef>
              <a:spcAft>
                <a:spcPts val="0"/>
              </a:spcAft>
              <a:defRPr/>
            </a:pPr>
            <a:r>
              <a:rPr sz="2400" spc="-15" dirty="0">
                <a:solidFill>
                  <a:srgbClr val="B96B29"/>
                </a:solidFill>
                <a:latin typeface="Times New Roman"/>
                <a:ea typeface="+mn-ea"/>
                <a:cs typeface="Times New Roman"/>
              </a:rPr>
              <a:t>Sh</a:t>
            </a:r>
            <a:r>
              <a:rPr sz="2400" spc="-20" dirty="0">
                <a:solidFill>
                  <a:srgbClr val="B96B29"/>
                </a:solidFill>
                <a:latin typeface="Times New Roman"/>
                <a:ea typeface="+mn-ea"/>
                <a:cs typeface="Times New Roman"/>
              </a:rPr>
              <a:t>a</a:t>
            </a:r>
            <a:r>
              <a:rPr sz="2400" spc="-5" dirty="0">
                <a:solidFill>
                  <a:srgbClr val="B96B29"/>
                </a:solidFill>
                <a:latin typeface="Times New Roman"/>
                <a:ea typeface="+mn-ea"/>
                <a:cs typeface="Times New Roman"/>
              </a:rPr>
              <a:t>r</a:t>
            </a:r>
            <a:r>
              <a:rPr sz="2400" spc="-10" dirty="0">
                <a:solidFill>
                  <a:srgbClr val="B96B29"/>
                </a:solidFill>
                <a:latin typeface="Times New Roman"/>
                <a:ea typeface="+mn-ea"/>
                <a:cs typeface="Times New Roman"/>
              </a:rPr>
              <a:t>ing</a:t>
            </a:r>
            <a:r>
              <a:rPr sz="2400" spc="20" dirty="0">
                <a:solidFill>
                  <a:srgbClr val="B96B29"/>
                </a:solidFill>
                <a:latin typeface="Times New Roman"/>
                <a:ea typeface="+mn-ea"/>
                <a:cs typeface="Times New Roman"/>
              </a:rPr>
              <a:t> </a:t>
            </a:r>
            <a:r>
              <a:rPr sz="2400" spc="-15" dirty="0">
                <a:solidFill>
                  <a:srgbClr val="B96B29"/>
                </a:solidFill>
                <a:latin typeface="Times New Roman"/>
                <a:ea typeface="+mn-ea"/>
                <a:cs typeface="Times New Roman"/>
              </a:rPr>
              <a:t>M</a:t>
            </a:r>
            <a:r>
              <a:rPr sz="2400" spc="10" dirty="0">
                <a:solidFill>
                  <a:srgbClr val="B96B29"/>
                </a:solidFill>
                <a:latin typeface="Times New Roman"/>
                <a:ea typeface="+mn-ea"/>
                <a:cs typeface="Times New Roman"/>
              </a:rPr>
              <a:t>o</a:t>
            </a:r>
            <a:r>
              <a:rPr sz="2400" spc="-45" dirty="0">
                <a:solidFill>
                  <a:srgbClr val="B96B29"/>
                </a:solidFill>
                <a:latin typeface="Times New Roman"/>
                <a:ea typeface="+mn-ea"/>
                <a:cs typeface="Times New Roman"/>
              </a:rPr>
              <a:t>v</a:t>
            </a:r>
            <a:r>
              <a:rPr sz="2400" spc="5" dirty="0">
                <a:solidFill>
                  <a:srgbClr val="B96B29"/>
                </a:solidFill>
                <a:latin typeface="Times New Roman"/>
                <a:ea typeface="+mn-ea"/>
                <a:cs typeface="Times New Roman"/>
              </a:rPr>
              <a:t>em</a:t>
            </a:r>
            <a:r>
              <a:rPr sz="2400" spc="-20" dirty="0">
                <a:solidFill>
                  <a:srgbClr val="B96B29"/>
                </a:solidFill>
                <a:latin typeface="Times New Roman"/>
                <a:ea typeface="+mn-ea"/>
                <a:cs typeface="Times New Roman"/>
              </a:rPr>
              <a:t>e</a:t>
            </a:r>
            <a:r>
              <a:rPr sz="2400" spc="-10" dirty="0">
                <a:solidFill>
                  <a:srgbClr val="B96B29"/>
                </a:solidFill>
                <a:latin typeface="Times New Roman"/>
                <a:ea typeface="+mn-ea"/>
                <a:cs typeface="Times New Roman"/>
              </a:rPr>
              <a:t>nt,</a:t>
            </a:r>
            <a:r>
              <a:rPr sz="2400" spc="20" dirty="0">
                <a:solidFill>
                  <a:srgbClr val="B96B29"/>
                </a:solidFill>
                <a:latin typeface="Times New Roman"/>
                <a:ea typeface="+mn-ea"/>
                <a:cs typeface="Times New Roman"/>
              </a:rPr>
              <a:t> </a:t>
            </a:r>
            <a:r>
              <a:rPr sz="2400" spc="-40" dirty="0">
                <a:solidFill>
                  <a:srgbClr val="B96B29"/>
                </a:solidFill>
                <a:latin typeface="Times New Roman"/>
                <a:ea typeface="+mn-ea"/>
                <a:cs typeface="Times New Roman"/>
              </a:rPr>
              <a:t>H</a:t>
            </a:r>
            <a:r>
              <a:rPr sz="2400" spc="-10" dirty="0">
                <a:solidFill>
                  <a:srgbClr val="B96B29"/>
                </a:solidFill>
                <a:latin typeface="Times New Roman"/>
                <a:ea typeface="+mn-ea"/>
                <a:cs typeface="Times New Roman"/>
              </a:rPr>
              <a:t>e</a:t>
            </a:r>
            <a:r>
              <a:rPr sz="2400" spc="5" dirty="0">
                <a:solidFill>
                  <a:srgbClr val="B96B29"/>
                </a:solidFill>
                <a:latin typeface="Times New Roman"/>
                <a:ea typeface="+mn-ea"/>
                <a:cs typeface="Times New Roman"/>
              </a:rPr>
              <a:t>r</a:t>
            </a:r>
            <a:r>
              <a:rPr sz="2400" spc="-5" dirty="0">
                <a:solidFill>
                  <a:srgbClr val="B96B29"/>
                </a:solidFill>
                <a:latin typeface="Times New Roman"/>
                <a:ea typeface="+mn-ea"/>
                <a:cs typeface="Times New Roman"/>
              </a:rPr>
              <a:t>i</a:t>
            </a:r>
            <a:r>
              <a:rPr sz="2400" dirty="0">
                <a:solidFill>
                  <a:srgbClr val="B96B29"/>
                </a:solidFill>
                <a:latin typeface="Times New Roman"/>
                <a:ea typeface="+mn-ea"/>
                <a:cs typeface="Times New Roman"/>
              </a:rPr>
              <a:t>t</a:t>
            </a:r>
            <a:r>
              <a:rPr sz="2400" spc="-20" dirty="0">
                <a:solidFill>
                  <a:srgbClr val="B96B29"/>
                </a:solidFill>
                <a:latin typeface="Times New Roman"/>
                <a:ea typeface="+mn-ea"/>
                <a:cs typeface="Times New Roman"/>
              </a:rPr>
              <a:t>a</a:t>
            </a:r>
            <a:r>
              <a:rPr sz="2400" dirty="0">
                <a:solidFill>
                  <a:srgbClr val="B96B29"/>
                </a:solidFill>
                <a:latin typeface="Times New Roman"/>
                <a:ea typeface="+mn-ea"/>
                <a:cs typeface="Times New Roman"/>
              </a:rPr>
              <a:t>g</a:t>
            </a:r>
            <a:r>
              <a:rPr sz="2400" spc="-10" dirty="0">
                <a:solidFill>
                  <a:srgbClr val="B96B29"/>
                </a:solidFill>
                <a:latin typeface="Times New Roman"/>
                <a:ea typeface="+mn-ea"/>
                <a:cs typeface="Times New Roman"/>
              </a:rPr>
              <a:t>e</a:t>
            </a:r>
            <a:r>
              <a:rPr sz="2400" spc="-5" dirty="0">
                <a:solidFill>
                  <a:srgbClr val="B96B29"/>
                </a:solidFill>
                <a:latin typeface="Times New Roman"/>
                <a:ea typeface="+mn-ea"/>
                <a:cs typeface="Times New Roman"/>
              </a:rPr>
              <a:t>, </a:t>
            </a:r>
            <a:r>
              <a:rPr sz="2400" dirty="0">
                <a:solidFill>
                  <a:srgbClr val="B96B29"/>
                </a:solidFill>
                <a:latin typeface="Times New Roman"/>
                <a:ea typeface="+mn-ea"/>
                <a:cs typeface="Times New Roman"/>
              </a:rPr>
              <a:t>&amp;</a:t>
            </a:r>
            <a:r>
              <a:rPr sz="2400" spc="-5" dirty="0">
                <a:solidFill>
                  <a:srgbClr val="B96B29"/>
                </a:solidFill>
                <a:latin typeface="Times New Roman"/>
                <a:ea typeface="+mn-ea"/>
                <a:cs typeface="Times New Roman"/>
              </a:rPr>
              <a:t> </a:t>
            </a:r>
            <a:r>
              <a:rPr sz="2400" spc="-10" dirty="0">
                <a:solidFill>
                  <a:srgbClr val="B96B29"/>
                </a:solidFill>
                <a:latin typeface="Times New Roman"/>
                <a:ea typeface="+mn-ea"/>
                <a:cs typeface="Times New Roman"/>
              </a:rPr>
              <a:t>In</a:t>
            </a:r>
            <a:r>
              <a:rPr sz="2400" spc="-20" dirty="0">
                <a:solidFill>
                  <a:srgbClr val="B96B29"/>
                </a:solidFill>
                <a:latin typeface="Times New Roman"/>
                <a:ea typeface="+mn-ea"/>
                <a:cs typeface="Times New Roman"/>
              </a:rPr>
              <a:t>s</a:t>
            </a:r>
            <a:r>
              <a:rPr sz="2400" spc="-15" dirty="0">
                <a:solidFill>
                  <a:srgbClr val="B96B29"/>
                </a:solidFill>
                <a:latin typeface="Times New Roman"/>
                <a:ea typeface="+mn-ea"/>
                <a:cs typeface="Times New Roman"/>
              </a:rPr>
              <a:t>p</a:t>
            </a:r>
            <a:r>
              <a:rPr sz="2400" dirty="0">
                <a:solidFill>
                  <a:srgbClr val="B96B29"/>
                </a:solidFill>
                <a:latin typeface="Times New Roman"/>
                <a:ea typeface="+mn-ea"/>
                <a:cs typeface="Times New Roman"/>
              </a:rPr>
              <a:t>i</a:t>
            </a:r>
            <a:r>
              <a:rPr sz="2400" spc="5" dirty="0">
                <a:solidFill>
                  <a:srgbClr val="B96B29"/>
                </a:solidFill>
                <a:latin typeface="Times New Roman"/>
                <a:ea typeface="+mn-ea"/>
                <a:cs typeface="Times New Roman"/>
              </a:rPr>
              <a:t>r</a:t>
            </a:r>
            <a:r>
              <a:rPr sz="2400" spc="-10" dirty="0">
                <a:solidFill>
                  <a:srgbClr val="B96B29"/>
                </a:solidFill>
                <a:latin typeface="Times New Roman"/>
                <a:ea typeface="+mn-ea"/>
                <a:cs typeface="Times New Roman"/>
              </a:rPr>
              <a:t>a</a:t>
            </a:r>
            <a:r>
              <a:rPr sz="2400" dirty="0">
                <a:solidFill>
                  <a:srgbClr val="B96B29"/>
                </a:solidFill>
                <a:latin typeface="Times New Roman"/>
                <a:ea typeface="+mn-ea"/>
                <a:cs typeface="Times New Roman"/>
              </a:rPr>
              <a:t>t</a:t>
            </a:r>
            <a:r>
              <a:rPr sz="2400" spc="-25" dirty="0">
                <a:solidFill>
                  <a:srgbClr val="B96B29"/>
                </a:solidFill>
                <a:latin typeface="Times New Roman"/>
                <a:ea typeface="+mn-ea"/>
                <a:cs typeface="Times New Roman"/>
              </a:rPr>
              <a:t>i</a:t>
            </a:r>
            <a:r>
              <a:rPr sz="2400" dirty="0">
                <a:solidFill>
                  <a:srgbClr val="B96B29"/>
                </a:solidFill>
                <a:latin typeface="Times New Roman"/>
                <a:ea typeface="+mn-ea"/>
                <a:cs typeface="Times New Roman"/>
              </a:rPr>
              <a:t>o</a:t>
            </a:r>
            <a:r>
              <a:rPr sz="2400" spc="-15" dirty="0">
                <a:solidFill>
                  <a:srgbClr val="B96B29"/>
                </a:solidFill>
                <a:latin typeface="Times New Roman"/>
                <a:ea typeface="+mn-ea"/>
                <a:cs typeface="Times New Roman"/>
              </a:rPr>
              <a:t>n</a:t>
            </a:r>
            <a:r>
              <a:rPr sz="2400" spc="20" dirty="0">
                <a:solidFill>
                  <a:srgbClr val="B96B29"/>
                </a:solidFill>
                <a:latin typeface="Times New Roman"/>
                <a:ea typeface="+mn-ea"/>
                <a:cs typeface="Times New Roman"/>
              </a:rPr>
              <a:t> </a:t>
            </a:r>
            <a:r>
              <a:rPr sz="2400" dirty="0">
                <a:solidFill>
                  <a:srgbClr val="B96B29"/>
                </a:solidFill>
                <a:latin typeface="Times New Roman"/>
                <a:ea typeface="+mn-ea"/>
                <a:cs typeface="Times New Roman"/>
              </a:rPr>
              <a:t>f</a:t>
            </a:r>
            <a:r>
              <a:rPr sz="2400" spc="-5" dirty="0">
                <a:solidFill>
                  <a:srgbClr val="B96B29"/>
                </a:solidFill>
                <a:latin typeface="Times New Roman"/>
                <a:ea typeface="+mn-ea"/>
                <a:cs typeface="Times New Roman"/>
              </a:rPr>
              <a:t>r</a:t>
            </a:r>
            <a:r>
              <a:rPr sz="2400" spc="-15" dirty="0">
                <a:solidFill>
                  <a:srgbClr val="B96B29"/>
                </a:solidFill>
                <a:latin typeface="Times New Roman"/>
                <a:ea typeface="+mn-ea"/>
                <a:cs typeface="Times New Roman"/>
              </a:rPr>
              <a:t>o</a:t>
            </a:r>
            <a:r>
              <a:rPr sz="2400" dirty="0">
                <a:solidFill>
                  <a:srgbClr val="B96B29"/>
                </a:solidFill>
                <a:latin typeface="Times New Roman"/>
                <a:ea typeface="+mn-ea"/>
                <a:cs typeface="Times New Roman"/>
              </a:rPr>
              <a:t>m</a:t>
            </a:r>
            <a:r>
              <a:rPr sz="2400" spc="10" dirty="0">
                <a:solidFill>
                  <a:srgbClr val="B96B29"/>
                </a:solidFill>
                <a:latin typeface="Times New Roman"/>
                <a:ea typeface="+mn-ea"/>
                <a:cs typeface="Times New Roman"/>
              </a:rPr>
              <a:t> </a:t>
            </a:r>
            <a:r>
              <a:rPr sz="2400" spc="-25" dirty="0">
                <a:solidFill>
                  <a:srgbClr val="B96B29"/>
                </a:solidFill>
                <a:latin typeface="Times New Roman"/>
                <a:ea typeface="+mn-ea"/>
                <a:cs typeface="Times New Roman"/>
              </a:rPr>
              <a:t>t</a:t>
            </a:r>
            <a:r>
              <a:rPr sz="2400" spc="-15" dirty="0">
                <a:solidFill>
                  <a:srgbClr val="B96B29"/>
                </a:solidFill>
                <a:latin typeface="Times New Roman"/>
                <a:ea typeface="+mn-ea"/>
                <a:cs typeface="Times New Roman"/>
              </a:rPr>
              <a:t>h</a:t>
            </a:r>
            <a:r>
              <a:rPr sz="2400" dirty="0">
                <a:solidFill>
                  <a:srgbClr val="B96B29"/>
                </a:solidFill>
                <a:latin typeface="Times New Roman"/>
                <a:ea typeface="+mn-ea"/>
                <a:cs typeface="Times New Roman"/>
              </a:rPr>
              <a:t>e</a:t>
            </a:r>
            <a:r>
              <a:rPr sz="2400" spc="10" dirty="0">
                <a:solidFill>
                  <a:srgbClr val="B96B29"/>
                </a:solidFill>
                <a:latin typeface="Times New Roman"/>
                <a:ea typeface="+mn-ea"/>
                <a:cs typeface="Times New Roman"/>
              </a:rPr>
              <a:t> </a:t>
            </a:r>
            <a:r>
              <a:rPr sz="2400" spc="-5" dirty="0">
                <a:solidFill>
                  <a:srgbClr val="B96B29"/>
                </a:solidFill>
                <a:latin typeface="Times New Roman"/>
                <a:ea typeface="+mn-ea"/>
                <a:cs typeface="Times New Roman"/>
              </a:rPr>
              <a:t>I</a:t>
            </a:r>
            <a:r>
              <a:rPr sz="2400" spc="-35" dirty="0">
                <a:solidFill>
                  <a:srgbClr val="B96B29"/>
                </a:solidFill>
                <a:latin typeface="Times New Roman"/>
                <a:ea typeface="+mn-ea"/>
                <a:cs typeface="Times New Roman"/>
              </a:rPr>
              <a:t>n</a:t>
            </a:r>
            <a:r>
              <a:rPr sz="2400" spc="-25" dirty="0">
                <a:solidFill>
                  <a:srgbClr val="B96B29"/>
                </a:solidFill>
                <a:latin typeface="Times New Roman"/>
                <a:ea typeface="+mn-ea"/>
                <a:cs typeface="Times New Roman"/>
              </a:rPr>
              <a:t>d</a:t>
            </a:r>
            <a:r>
              <a:rPr sz="2400" spc="-5" dirty="0">
                <a:solidFill>
                  <a:srgbClr val="B96B29"/>
                </a:solidFill>
                <a:latin typeface="Times New Roman"/>
                <a:ea typeface="+mn-ea"/>
                <a:cs typeface="Times New Roman"/>
              </a:rPr>
              <a:t>i</a:t>
            </a:r>
            <a:r>
              <a:rPr sz="2400" spc="-20" dirty="0">
                <a:solidFill>
                  <a:srgbClr val="B96B29"/>
                </a:solidFill>
                <a:latin typeface="Times New Roman"/>
                <a:ea typeface="+mn-ea"/>
                <a:cs typeface="Times New Roman"/>
              </a:rPr>
              <a:t>a</a:t>
            </a:r>
            <a:r>
              <a:rPr sz="2400" spc="-15" dirty="0">
                <a:solidFill>
                  <a:srgbClr val="B96B29"/>
                </a:solidFill>
                <a:latin typeface="Times New Roman"/>
                <a:ea typeface="+mn-ea"/>
                <a:cs typeface="Times New Roman"/>
              </a:rPr>
              <a:t>n</a:t>
            </a:r>
            <a:r>
              <a:rPr sz="2400" spc="20" dirty="0">
                <a:solidFill>
                  <a:srgbClr val="B96B29"/>
                </a:solidFill>
                <a:latin typeface="Times New Roman"/>
                <a:ea typeface="+mn-ea"/>
                <a:cs typeface="Times New Roman"/>
              </a:rPr>
              <a:t> </a:t>
            </a:r>
            <a:r>
              <a:rPr sz="2400" spc="-15" dirty="0">
                <a:solidFill>
                  <a:srgbClr val="B96B29"/>
                </a:solidFill>
                <a:latin typeface="Times New Roman"/>
                <a:ea typeface="+mn-ea"/>
                <a:cs typeface="Times New Roman"/>
              </a:rPr>
              <a:t>Sub</a:t>
            </a:r>
            <a:r>
              <a:rPr sz="2400" spc="-20" dirty="0">
                <a:solidFill>
                  <a:srgbClr val="B96B29"/>
                </a:solidFill>
                <a:latin typeface="Times New Roman"/>
                <a:ea typeface="+mn-ea"/>
                <a:cs typeface="Times New Roman"/>
              </a:rPr>
              <a:t>c</a:t>
            </a:r>
            <a:r>
              <a:rPr sz="2400" spc="-15" dirty="0">
                <a:solidFill>
                  <a:srgbClr val="B96B29"/>
                </a:solidFill>
                <a:latin typeface="Times New Roman"/>
                <a:ea typeface="+mn-ea"/>
                <a:cs typeface="Times New Roman"/>
              </a:rPr>
              <a:t>o</a:t>
            </a:r>
            <a:r>
              <a:rPr sz="2400" spc="-10" dirty="0">
                <a:solidFill>
                  <a:srgbClr val="B96B29"/>
                </a:solidFill>
                <a:latin typeface="Times New Roman"/>
                <a:ea typeface="+mn-ea"/>
                <a:cs typeface="Times New Roman"/>
              </a:rPr>
              <a:t>n</a:t>
            </a:r>
            <a:r>
              <a:rPr sz="2400" dirty="0">
                <a:solidFill>
                  <a:srgbClr val="B96B29"/>
                </a:solidFill>
                <a:latin typeface="Times New Roman"/>
                <a:ea typeface="+mn-ea"/>
                <a:cs typeface="Times New Roman"/>
              </a:rPr>
              <a:t>t</a:t>
            </a:r>
            <a:r>
              <a:rPr sz="2400" spc="-25" dirty="0">
                <a:solidFill>
                  <a:srgbClr val="B96B29"/>
                </a:solidFill>
                <a:latin typeface="Times New Roman"/>
                <a:ea typeface="+mn-ea"/>
                <a:cs typeface="Times New Roman"/>
              </a:rPr>
              <a:t>i</a:t>
            </a:r>
            <a:r>
              <a:rPr sz="2400" dirty="0">
                <a:solidFill>
                  <a:srgbClr val="B96B29"/>
                </a:solidFill>
                <a:latin typeface="Times New Roman"/>
                <a:ea typeface="+mn-ea"/>
                <a:cs typeface="Times New Roman"/>
              </a:rPr>
              <a:t>n</a:t>
            </a:r>
            <a:r>
              <a:rPr sz="2400" spc="-20" dirty="0">
                <a:solidFill>
                  <a:srgbClr val="B96B29"/>
                </a:solidFill>
                <a:latin typeface="Times New Roman"/>
                <a:ea typeface="+mn-ea"/>
                <a:cs typeface="Times New Roman"/>
              </a:rPr>
              <a:t>e</a:t>
            </a:r>
            <a:r>
              <a:rPr sz="2400" spc="-10" dirty="0">
                <a:solidFill>
                  <a:srgbClr val="B96B29"/>
                </a:solidFill>
                <a:latin typeface="Times New Roman"/>
                <a:ea typeface="+mn-ea"/>
                <a:cs typeface="Times New Roman"/>
              </a:rPr>
              <a:t>nt.</a:t>
            </a:r>
            <a:endParaRPr sz="2400" dirty="0">
              <a:solidFill>
                <a:srgbClr val="B96B29"/>
              </a:solidFill>
              <a:latin typeface="Times New Roman"/>
              <a:ea typeface="+mn-ea"/>
              <a:cs typeface="Times New Roman"/>
            </a:endParaRPr>
          </a:p>
        </p:txBody>
      </p:sp>
      <p:sp>
        <p:nvSpPr>
          <p:cNvPr id="5" name="object 5"/>
          <p:cNvSpPr txBox="1"/>
          <p:nvPr/>
        </p:nvSpPr>
        <p:spPr>
          <a:xfrm>
            <a:off x="609600" y="3276600"/>
            <a:ext cx="8991600" cy="3010322"/>
          </a:xfrm>
          <a:prstGeom prst="rect">
            <a:avLst/>
          </a:prstGeom>
        </p:spPr>
        <p:txBody>
          <a:bodyPr lIns="0" tIns="0" rIns="0" bIns="0">
            <a:spAutoFit/>
            <a:scene3d>
              <a:camera prst="obliqueTopLeft"/>
              <a:lightRig rig="threePt" dir="t"/>
            </a:scene3d>
          </a:bodyPr>
          <a:lstStyle/>
          <a:p>
            <a:pPr marL="12700" marR="6350" algn="just" fontAlgn="auto">
              <a:lnSpc>
                <a:spcPct val="99800"/>
              </a:lnSpc>
              <a:spcBef>
                <a:spcPts val="0"/>
              </a:spcBef>
              <a:spcAft>
                <a:spcPts val="0"/>
              </a:spcAft>
              <a:tabLst>
                <a:tab pos="935355" algn="l"/>
              </a:tabLst>
              <a:defRPr/>
            </a:pPr>
            <a:r>
              <a:rPr sz="2800" spc="-135" dirty="0">
                <a:solidFill>
                  <a:srgbClr val="CCAE79"/>
                </a:solidFill>
                <a:latin typeface="Times New Roman"/>
                <a:ea typeface="+mn-ea"/>
                <a:cs typeface="Times New Roman"/>
              </a:rPr>
              <a:t>A</a:t>
            </a:r>
            <a:r>
              <a:rPr sz="2800" spc="-150" dirty="0">
                <a:solidFill>
                  <a:srgbClr val="CCAE79"/>
                </a:solidFill>
                <a:latin typeface="Times New Roman"/>
                <a:ea typeface="+mn-ea"/>
                <a:cs typeface="Times New Roman"/>
              </a:rPr>
              <a:t> </a:t>
            </a:r>
            <a:r>
              <a:rPr sz="2800" spc="-110" dirty="0">
                <a:solidFill>
                  <a:srgbClr val="CCAE79"/>
                </a:solidFill>
                <a:latin typeface="Times New Roman"/>
                <a:ea typeface="+mn-ea"/>
                <a:cs typeface="Times New Roman"/>
              </a:rPr>
              <a:t>p</a:t>
            </a:r>
            <a:r>
              <a:rPr sz="2800" spc="-85" dirty="0">
                <a:solidFill>
                  <a:srgbClr val="CCAE79"/>
                </a:solidFill>
                <a:latin typeface="Times New Roman"/>
                <a:ea typeface="+mn-ea"/>
                <a:cs typeface="Times New Roman"/>
              </a:rPr>
              <a:t>r</a:t>
            </a:r>
            <a:r>
              <a:rPr sz="2800" spc="-125" dirty="0">
                <a:solidFill>
                  <a:srgbClr val="CCAE79"/>
                </a:solidFill>
                <a:latin typeface="Times New Roman"/>
                <a:ea typeface="+mn-ea"/>
                <a:cs typeface="Times New Roman"/>
              </a:rPr>
              <a:t>e</a:t>
            </a:r>
            <a:r>
              <a:rPr sz="2800" spc="-160" dirty="0">
                <a:solidFill>
                  <a:srgbClr val="CCAE79"/>
                </a:solidFill>
                <a:latin typeface="Times New Roman"/>
                <a:ea typeface="+mn-ea"/>
                <a:cs typeface="Times New Roman"/>
              </a:rPr>
              <a:t>m</a:t>
            </a:r>
            <a:r>
              <a:rPr sz="2800" spc="-50" dirty="0">
                <a:solidFill>
                  <a:srgbClr val="CCAE79"/>
                </a:solidFill>
                <a:latin typeface="Times New Roman"/>
                <a:ea typeface="+mn-ea"/>
                <a:cs typeface="Times New Roman"/>
              </a:rPr>
              <a:t>i</a:t>
            </a:r>
            <a:r>
              <a:rPr sz="2800" spc="-100" dirty="0">
                <a:solidFill>
                  <a:srgbClr val="CCAE79"/>
                </a:solidFill>
                <a:latin typeface="Times New Roman"/>
                <a:ea typeface="+mn-ea"/>
                <a:cs typeface="Times New Roman"/>
              </a:rPr>
              <a:t>e</a:t>
            </a:r>
            <a:r>
              <a:rPr sz="2800" spc="-70" dirty="0">
                <a:solidFill>
                  <a:srgbClr val="CCAE79"/>
                </a:solidFill>
                <a:latin typeface="Times New Roman"/>
                <a:ea typeface="+mn-ea"/>
                <a:cs typeface="Times New Roman"/>
              </a:rPr>
              <a:t>r</a:t>
            </a:r>
            <a:r>
              <a:rPr sz="2800" spc="245" dirty="0">
                <a:solidFill>
                  <a:srgbClr val="CCAE79"/>
                </a:solidFill>
                <a:latin typeface="Times New Roman"/>
                <a:ea typeface="+mn-ea"/>
                <a:cs typeface="Times New Roman"/>
              </a:rPr>
              <a:t> </a:t>
            </a:r>
            <a:r>
              <a:rPr sz="2800" spc="-140" dirty="0">
                <a:solidFill>
                  <a:srgbClr val="CCAE79"/>
                </a:solidFill>
                <a:latin typeface="Times New Roman"/>
                <a:ea typeface="+mn-ea"/>
                <a:cs typeface="Times New Roman"/>
              </a:rPr>
              <a:t>e</a:t>
            </a:r>
            <a:r>
              <a:rPr sz="2800" spc="-110" dirty="0">
                <a:solidFill>
                  <a:srgbClr val="CCAE79"/>
                </a:solidFill>
                <a:latin typeface="Times New Roman"/>
                <a:ea typeface="+mn-ea"/>
                <a:cs typeface="Times New Roman"/>
              </a:rPr>
              <a:t>v</a:t>
            </a:r>
            <a:r>
              <a:rPr sz="2800" spc="-150" dirty="0">
                <a:solidFill>
                  <a:srgbClr val="CCAE79"/>
                </a:solidFill>
                <a:latin typeface="Times New Roman"/>
                <a:ea typeface="+mn-ea"/>
                <a:cs typeface="Times New Roman"/>
              </a:rPr>
              <a:t>e</a:t>
            </a:r>
            <a:r>
              <a:rPr sz="2800" spc="-65" dirty="0">
                <a:solidFill>
                  <a:srgbClr val="CCAE79"/>
                </a:solidFill>
                <a:latin typeface="Times New Roman"/>
                <a:ea typeface="+mn-ea"/>
                <a:cs typeface="Times New Roman"/>
              </a:rPr>
              <a:t>n</a:t>
            </a:r>
            <a:r>
              <a:rPr sz="2800" spc="105" dirty="0">
                <a:solidFill>
                  <a:srgbClr val="CCAE79"/>
                </a:solidFill>
                <a:latin typeface="Times New Roman"/>
                <a:ea typeface="+mn-ea"/>
                <a:cs typeface="Times New Roman"/>
              </a:rPr>
              <a:t>t</a:t>
            </a:r>
            <a:r>
              <a:rPr sz="2800" spc="-90" dirty="0">
                <a:solidFill>
                  <a:srgbClr val="CCAE79"/>
                </a:solidFill>
                <a:latin typeface="Times New Roman"/>
                <a:ea typeface="+mn-ea"/>
                <a:cs typeface="Times New Roman"/>
              </a:rPr>
              <a:t> </a:t>
            </a:r>
            <a:r>
              <a:rPr sz="2800" spc="-10" dirty="0">
                <a:solidFill>
                  <a:srgbClr val="CCAE79"/>
                </a:solidFill>
                <a:latin typeface="Times New Roman"/>
                <a:ea typeface="+mn-ea"/>
                <a:cs typeface="Times New Roman"/>
              </a:rPr>
              <a:t>t</a:t>
            </a:r>
            <a:r>
              <a:rPr sz="2800" spc="10" dirty="0">
                <a:solidFill>
                  <a:srgbClr val="CCAE79"/>
                </a:solidFill>
                <a:latin typeface="Times New Roman"/>
                <a:ea typeface="+mn-ea"/>
                <a:cs typeface="Times New Roman"/>
              </a:rPr>
              <a:t>h</a:t>
            </a:r>
            <a:r>
              <a:rPr sz="2800" dirty="0">
                <a:solidFill>
                  <a:srgbClr val="CCAE79"/>
                </a:solidFill>
                <a:latin typeface="Times New Roman"/>
                <a:ea typeface="+mn-ea"/>
                <a:cs typeface="Times New Roman"/>
              </a:rPr>
              <a:t>at</a:t>
            </a:r>
            <a:r>
              <a:rPr sz="2800" spc="-120" dirty="0">
                <a:solidFill>
                  <a:srgbClr val="CCAE79"/>
                </a:solidFill>
                <a:latin typeface="Times New Roman"/>
                <a:ea typeface="+mn-ea"/>
                <a:cs typeface="Times New Roman"/>
              </a:rPr>
              <a:t> </a:t>
            </a:r>
            <a:r>
              <a:rPr sz="2800" spc="-110" dirty="0">
                <a:solidFill>
                  <a:srgbClr val="CCAE79"/>
                </a:solidFill>
                <a:latin typeface="Times New Roman"/>
                <a:ea typeface="+mn-ea"/>
                <a:cs typeface="Times New Roman"/>
              </a:rPr>
              <a:t>b</a:t>
            </a:r>
            <a:r>
              <a:rPr sz="2800" spc="-70" dirty="0">
                <a:solidFill>
                  <a:srgbClr val="CCAE79"/>
                </a:solidFill>
                <a:latin typeface="Times New Roman"/>
                <a:ea typeface="+mn-ea"/>
                <a:cs typeface="Times New Roman"/>
              </a:rPr>
              <a:t>r</a:t>
            </a:r>
            <a:r>
              <a:rPr sz="2800" spc="-50" dirty="0">
                <a:solidFill>
                  <a:srgbClr val="CCAE79"/>
                </a:solidFill>
                <a:latin typeface="Times New Roman"/>
                <a:ea typeface="+mn-ea"/>
                <a:cs typeface="Times New Roman"/>
              </a:rPr>
              <a:t>i</a:t>
            </a:r>
            <a:r>
              <a:rPr sz="2800" spc="-110" dirty="0">
                <a:solidFill>
                  <a:srgbClr val="CCAE79"/>
                </a:solidFill>
                <a:latin typeface="Times New Roman"/>
                <a:ea typeface="+mn-ea"/>
                <a:cs typeface="Times New Roman"/>
              </a:rPr>
              <a:t>n</a:t>
            </a:r>
            <a:r>
              <a:rPr sz="2800" spc="-125" dirty="0">
                <a:solidFill>
                  <a:srgbClr val="CCAE79"/>
                </a:solidFill>
                <a:latin typeface="Times New Roman"/>
                <a:ea typeface="+mn-ea"/>
                <a:cs typeface="Times New Roman"/>
              </a:rPr>
              <a:t>g</a:t>
            </a:r>
            <a:r>
              <a:rPr sz="2800" spc="-100" dirty="0">
                <a:solidFill>
                  <a:srgbClr val="CCAE79"/>
                </a:solidFill>
                <a:latin typeface="Times New Roman"/>
                <a:ea typeface="+mn-ea"/>
                <a:cs typeface="Times New Roman"/>
              </a:rPr>
              <a:t>s</a:t>
            </a:r>
            <a:r>
              <a:rPr sz="2800" spc="-70" dirty="0">
                <a:solidFill>
                  <a:srgbClr val="CCAE79"/>
                </a:solidFill>
                <a:latin typeface="Times New Roman"/>
                <a:ea typeface="+mn-ea"/>
                <a:cs typeface="Times New Roman"/>
              </a:rPr>
              <a:t> </a:t>
            </a:r>
            <a:r>
              <a:rPr sz="2800" spc="30" dirty="0">
                <a:solidFill>
                  <a:srgbClr val="CCAE79"/>
                </a:solidFill>
                <a:latin typeface="Times New Roman"/>
                <a:ea typeface="+mn-ea"/>
                <a:cs typeface="Times New Roman"/>
              </a:rPr>
              <a:t>t</a:t>
            </a:r>
            <a:r>
              <a:rPr sz="2800" dirty="0">
                <a:solidFill>
                  <a:srgbClr val="CCAE79"/>
                </a:solidFill>
                <a:latin typeface="Times New Roman"/>
                <a:ea typeface="+mn-ea"/>
                <a:cs typeface="Times New Roman"/>
              </a:rPr>
              <a:t>o</a:t>
            </a:r>
            <a:r>
              <a:rPr sz="2800" spc="-50" dirty="0">
                <a:solidFill>
                  <a:srgbClr val="CCAE79"/>
                </a:solidFill>
                <a:latin typeface="Times New Roman"/>
                <a:ea typeface="+mn-ea"/>
                <a:cs typeface="Times New Roman"/>
              </a:rPr>
              <a:t> </a:t>
            </a:r>
            <a:r>
              <a:rPr sz="2800" spc="5" dirty="0">
                <a:solidFill>
                  <a:srgbClr val="CCAE79"/>
                </a:solidFill>
                <a:latin typeface="Times New Roman"/>
                <a:ea typeface="+mn-ea"/>
                <a:cs typeface="Times New Roman"/>
              </a:rPr>
              <a:t>N</a:t>
            </a:r>
            <a:r>
              <a:rPr sz="2800" dirty="0">
                <a:solidFill>
                  <a:srgbClr val="CCAE79"/>
                </a:solidFill>
                <a:latin typeface="Times New Roman"/>
                <a:ea typeface="+mn-ea"/>
                <a:cs typeface="Times New Roman"/>
              </a:rPr>
              <a:t>ew </a:t>
            </a:r>
            <a:r>
              <a:rPr sz="2800" spc="-395" dirty="0">
                <a:solidFill>
                  <a:srgbClr val="CCAE79"/>
                </a:solidFill>
                <a:latin typeface="Times New Roman"/>
                <a:ea typeface="+mn-ea"/>
                <a:cs typeface="Times New Roman"/>
              </a:rPr>
              <a:t>Y</a:t>
            </a:r>
            <a:r>
              <a:rPr sz="2800" spc="-75" dirty="0">
                <a:solidFill>
                  <a:srgbClr val="CCAE79"/>
                </a:solidFill>
                <a:latin typeface="Times New Roman"/>
                <a:ea typeface="+mn-ea"/>
                <a:cs typeface="Times New Roman"/>
              </a:rPr>
              <a:t>o</a:t>
            </a:r>
            <a:r>
              <a:rPr sz="2800" spc="5" dirty="0">
                <a:solidFill>
                  <a:srgbClr val="CCAE79"/>
                </a:solidFill>
                <a:latin typeface="Times New Roman"/>
                <a:ea typeface="+mn-ea"/>
                <a:cs typeface="Times New Roman"/>
              </a:rPr>
              <a:t>r</a:t>
            </a:r>
            <a:r>
              <a:rPr sz="2800" spc="-100" dirty="0">
                <a:solidFill>
                  <a:srgbClr val="CCAE79"/>
                </a:solidFill>
                <a:latin typeface="Times New Roman"/>
                <a:ea typeface="+mn-ea"/>
                <a:cs typeface="Times New Roman"/>
              </a:rPr>
              <a:t>k</a:t>
            </a:r>
            <a:r>
              <a:rPr sz="2800" spc="-105" dirty="0">
                <a:solidFill>
                  <a:srgbClr val="CCAE79"/>
                </a:solidFill>
                <a:latin typeface="Times New Roman"/>
                <a:ea typeface="+mn-ea"/>
                <a:cs typeface="Times New Roman"/>
              </a:rPr>
              <a:t> </a:t>
            </a:r>
            <a:r>
              <a:rPr sz="2800" spc="-55" dirty="0">
                <a:solidFill>
                  <a:srgbClr val="CCAE79"/>
                </a:solidFill>
                <a:latin typeface="Times New Roman"/>
                <a:ea typeface="+mn-ea"/>
                <a:cs typeface="Times New Roman"/>
              </a:rPr>
              <a:t>I</a:t>
            </a:r>
            <a:r>
              <a:rPr sz="2800" spc="-100" dirty="0">
                <a:solidFill>
                  <a:srgbClr val="CCAE79"/>
                </a:solidFill>
                <a:latin typeface="Times New Roman"/>
                <a:ea typeface="+mn-ea"/>
                <a:cs typeface="Times New Roman"/>
              </a:rPr>
              <a:t>nd</a:t>
            </a:r>
            <a:r>
              <a:rPr sz="2800" spc="-30" dirty="0">
                <a:solidFill>
                  <a:srgbClr val="CCAE79"/>
                </a:solidFill>
                <a:latin typeface="Times New Roman"/>
                <a:ea typeface="+mn-ea"/>
                <a:cs typeface="Times New Roman"/>
              </a:rPr>
              <a:t>i</a:t>
            </a:r>
            <a:r>
              <a:rPr sz="2800" spc="-110" dirty="0">
                <a:solidFill>
                  <a:srgbClr val="CCAE79"/>
                </a:solidFill>
                <a:latin typeface="Times New Roman"/>
                <a:ea typeface="+mn-ea"/>
                <a:cs typeface="Times New Roman"/>
              </a:rPr>
              <a:t>a</a:t>
            </a:r>
            <a:r>
              <a:rPr sz="2800" spc="-100" dirty="0">
                <a:solidFill>
                  <a:srgbClr val="CCAE79"/>
                </a:solidFill>
                <a:latin typeface="Times New Roman"/>
                <a:ea typeface="+mn-ea"/>
                <a:cs typeface="Times New Roman"/>
              </a:rPr>
              <a:t>n</a:t>
            </a:r>
            <a:r>
              <a:rPr sz="2800" spc="-15" dirty="0">
                <a:solidFill>
                  <a:srgbClr val="CCAE79"/>
                </a:solidFill>
                <a:latin typeface="Times New Roman"/>
                <a:ea typeface="+mn-ea"/>
                <a:cs typeface="Times New Roman"/>
              </a:rPr>
              <a:t> </a:t>
            </a:r>
            <a:r>
              <a:rPr sz="2800" spc="-110" dirty="0">
                <a:solidFill>
                  <a:srgbClr val="CCAE79"/>
                </a:solidFill>
                <a:latin typeface="Times New Roman"/>
                <a:ea typeface="+mn-ea"/>
                <a:cs typeface="Times New Roman"/>
              </a:rPr>
              <a:t>a</a:t>
            </a:r>
            <a:r>
              <a:rPr sz="2800" spc="-85" dirty="0">
                <a:solidFill>
                  <a:srgbClr val="CCAE79"/>
                </a:solidFill>
                <a:latin typeface="Times New Roman"/>
                <a:ea typeface="+mn-ea"/>
                <a:cs typeface="Times New Roman"/>
              </a:rPr>
              <a:t>n</a:t>
            </a:r>
            <a:r>
              <a:rPr sz="2800" spc="-100" dirty="0">
                <a:solidFill>
                  <a:srgbClr val="CCAE79"/>
                </a:solidFill>
                <a:latin typeface="Times New Roman"/>
                <a:ea typeface="+mn-ea"/>
                <a:cs typeface="Times New Roman"/>
              </a:rPr>
              <a:t>d </a:t>
            </a:r>
            <a:r>
              <a:rPr sz="2800" spc="-80" dirty="0">
                <a:solidFill>
                  <a:srgbClr val="CCAE79"/>
                </a:solidFill>
                <a:latin typeface="Times New Roman"/>
                <a:ea typeface="+mn-ea"/>
                <a:cs typeface="Times New Roman"/>
              </a:rPr>
              <a:t>Indi</a:t>
            </a:r>
            <a:r>
              <a:rPr sz="2800" spc="-90" dirty="0">
                <a:solidFill>
                  <a:srgbClr val="CCAE79"/>
                </a:solidFill>
                <a:latin typeface="Times New Roman"/>
                <a:ea typeface="+mn-ea"/>
                <a:cs typeface="Times New Roman"/>
              </a:rPr>
              <a:t>a-</a:t>
            </a:r>
            <a:r>
              <a:rPr sz="2800" spc="-70" dirty="0">
                <a:solidFill>
                  <a:srgbClr val="CCAE79"/>
                </a:solidFill>
                <a:latin typeface="Times New Roman"/>
                <a:ea typeface="+mn-ea"/>
                <a:cs typeface="Times New Roman"/>
              </a:rPr>
              <a:t>in</a:t>
            </a:r>
            <a:r>
              <a:rPr sz="2800" spc="-105" dirty="0">
                <a:solidFill>
                  <a:srgbClr val="CCAE79"/>
                </a:solidFill>
                <a:latin typeface="Times New Roman"/>
                <a:ea typeface="+mn-ea"/>
                <a:cs typeface="Times New Roman"/>
              </a:rPr>
              <a:t>s</a:t>
            </a:r>
            <a:r>
              <a:rPr sz="2800" spc="-70" dirty="0">
                <a:solidFill>
                  <a:srgbClr val="CCAE79"/>
                </a:solidFill>
                <a:latin typeface="Times New Roman"/>
                <a:ea typeface="+mn-ea"/>
                <a:cs typeface="Times New Roman"/>
              </a:rPr>
              <a:t>pi</a:t>
            </a:r>
            <a:r>
              <a:rPr sz="2800" spc="-35" dirty="0">
                <a:solidFill>
                  <a:srgbClr val="CCAE79"/>
                </a:solidFill>
                <a:latin typeface="Times New Roman"/>
                <a:ea typeface="+mn-ea"/>
                <a:cs typeface="Times New Roman"/>
              </a:rPr>
              <a:t>r</a:t>
            </a:r>
            <a:r>
              <a:rPr sz="2800" spc="-125" dirty="0">
                <a:solidFill>
                  <a:srgbClr val="CCAE79"/>
                </a:solidFill>
                <a:latin typeface="Times New Roman"/>
                <a:ea typeface="+mn-ea"/>
                <a:cs typeface="Times New Roman"/>
              </a:rPr>
              <a:t>e</a:t>
            </a:r>
            <a:r>
              <a:rPr sz="2800" spc="-100" dirty="0">
                <a:solidFill>
                  <a:srgbClr val="CCAE79"/>
                </a:solidFill>
                <a:latin typeface="Times New Roman"/>
                <a:ea typeface="+mn-ea"/>
                <a:cs typeface="Times New Roman"/>
              </a:rPr>
              <a:t>d</a:t>
            </a:r>
            <a:r>
              <a:rPr sz="2800" spc="95" dirty="0">
                <a:solidFill>
                  <a:srgbClr val="CCAE79"/>
                </a:solidFill>
                <a:latin typeface="Times New Roman"/>
                <a:ea typeface="+mn-ea"/>
                <a:cs typeface="Times New Roman"/>
              </a:rPr>
              <a:t> </a:t>
            </a:r>
            <a:r>
              <a:rPr sz="2800" spc="-65" dirty="0">
                <a:solidFill>
                  <a:srgbClr val="CCAE79"/>
                </a:solidFill>
                <a:latin typeface="Times New Roman"/>
                <a:ea typeface="+mn-ea"/>
                <a:cs typeface="Times New Roman"/>
              </a:rPr>
              <a:t>d</a:t>
            </a:r>
            <a:r>
              <a:rPr sz="2800" spc="-190" dirty="0">
                <a:solidFill>
                  <a:srgbClr val="CCAE79"/>
                </a:solidFill>
                <a:latin typeface="Times New Roman"/>
                <a:ea typeface="+mn-ea"/>
                <a:cs typeface="Times New Roman"/>
              </a:rPr>
              <a:t>a</a:t>
            </a:r>
            <a:r>
              <a:rPr sz="2800" spc="-65" dirty="0">
                <a:solidFill>
                  <a:srgbClr val="CCAE79"/>
                </a:solidFill>
                <a:latin typeface="Times New Roman"/>
                <a:ea typeface="+mn-ea"/>
                <a:cs typeface="Times New Roman"/>
              </a:rPr>
              <a:t>n</a:t>
            </a:r>
            <a:r>
              <a:rPr sz="2800" spc="-170" dirty="0">
                <a:solidFill>
                  <a:srgbClr val="CCAE79"/>
                </a:solidFill>
                <a:latin typeface="Times New Roman"/>
                <a:ea typeface="+mn-ea"/>
                <a:cs typeface="Times New Roman"/>
              </a:rPr>
              <a:t>c</a:t>
            </a:r>
            <a:r>
              <a:rPr sz="2800" spc="-135" dirty="0">
                <a:solidFill>
                  <a:srgbClr val="CCAE79"/>
                </a:solidFill>
                <a:latin typeface="Times New Roman"/>
                <a:ea typeface="+mn-ea"/>
                <a:cs typeface="Times New Roman"/>
              </a:rPr>
              <a:t>e</a:t>
            </a:r>
            <a:r>
              <a:rPr sz="2800" spc="-70" dirty="0">
                <a:solidFill>
                  <a:srgbClr val="CCAE79"/>
                </a:solidFill>
                <a:latin typeface="Times New Roman"/>
                <a:ea typeface="+mn-ea"/>
                <a:cs typeface="Times New Roman"/>
              </a:rPr>
              <a:t> </a:t>
            </a:r>
            <a:r>
              <a:rPr sz="2800" spc="-5" dirty="0">
                <a:solidFill>
                  <a:srgbClr val="CCAE79"/>
                </a:solidFill>
                <a:latin typeface="Times New Roman"/>
                <a:ea typeface="+mn-ea"/>
                <a:cs typeface="Times New Roman"/>
              </a:rPr>
              <a:t>i</a:t>
            </a:r>
            <a:r>
              <a:rPr sz="2800" dirty="0">
                <a:solidFill>
                  <a:srgbClr val="CCAE79"/>
                </a:solidFill>
                <a:latin typeface="Times New Roman"/>
                <a:ea typeface="+mn-ea"/>
                <a:cs typeface="Times New Roman"/>
              </a:rPr>
              <a:t>n</a:t>
            </a:r>
            <a:r>
              <a:rPr sz="2800" spc="-160" dirty="0">
                <a:solidFill>
                  <a:srgbClr val="CCAE79"/>
                </a:solidFill>
                <a:latin typeface="Times New Roman"/>
                <a:ea typeface="+mn-ea"/>
                <a:cs typeface="Times New Roman"/>
              </a:rPr>
              <a:t> </a:t>
            </a:r>
            <a:r>
              <a:rPr sz="2800" spc="-125" dirty="0">
                <a:solidFill>
                  <a:srgbClr val="CCAE79"/>
                </a:solidFill>
                <a:latin typeface="Times New Roman"/>
                <a:ea typeface="+mn-ea"/>
                <a:cs typeface="Times New Roman"/>
              </a:rPr>
              <a:t>a</a:t>
            </a:r>
            <a:r>
              <a:rPr sz="2800" spc="-114" dirty="0">
                <a:solidFill>
                  <a:srgbClr val="CCAE79"/>
                </a:solidFill>
                <a:latin typeface="Times New Roman"/>
                <a:ea typeface="+mn-ea"/>
                <a:cs typeface="Times New Roman"/>
              </a:rPr>
              <a:t>n</a:t>
            </a:r>
            <a:r>
              <a:rPr sz="2800" spc="-95" dirty="0">
                <a:solidFill>
                  <a:srgbClr val="CCAE79"/>
                </a:solidFill>
                <a:latin typeface="Times New Roman"/>
                <a:ea typeface="+mn-ea"/>
                <a:cs typeface="Times New Roman"/>
              </a:rPr>
              <a:t> </a:t>
            </a:r>
            <a:r>
              <a:rPr sz="2800" spc="-125" dirty="0">
                <a:solidFill>
                  <a:srgbClr val="CCAE79"/>
                </a:solidFill>
                <a:latin typeface="Times New Roman"/>
                <a:ea typeface="+mn-ea"/>
                <a:cs typeface="Times New Roman"/>
              </a:rPr>
              <a:t>a</a:t>
            </a:r>
            <a:r>
              <a:rPr sz="2800" spc="-70" dirty="0">
                <a:solidFill>
                  <a:srgbClr val="CCAE79"/>
                </a:solidFill>
                <a:latin typeface="Times New Roman"/>
                <a:ea typeface="+mn-ea"/>
                <a:cs typeface="Times New Roman"/>
              </a:rPr>
              <a:t>rr</a:t>
            </a:r>
            <a:r>
              <a:rPr sz="2800" spc="-125" dirty="0">
                <a:solidFill>
                  <a:srgbClr val="CCAE79"/>
                </a:solidFill>
                <a:latin typeface="Times New Roman"/>
                <a:ea typeface="+mn-ea"/>
                <a:cs typeface="Times New Roman"/>
              </a:rPr>
              <a:t>a</a:t>
            </a:r>
            <a:r>
              <a:rPr sz="2800" spc="-100" dirty="0">
                <a:solidFill>
                  <a:srgbClr val="CCAE79"/>
                </a:solidFill>
                <a:latin typeface="Times New Roman"/>
                <a:ea typeface="+mn-ea"/>
                <a:cs typeface="Times New Roman"/>
              </a:rPr>
              <a:t>y</a:t>
            </a:r>
            <a:r>
              <a:rPr sz="2800" spc="-20" dirty="0">
                <a:solidFill>
                  <a:srgbClr val="CCAE79"/>
                </a:solidFill>
                <a:latin typeface="Times New Roman"/>
                <a:ea typeface="+mn-ea"/>
                <a:cs typeface="Times New Roman"/>
              </a:rPr>
              <a:t> </a:t>
            </a:r>
            <a:r>
              <a:rPr sz="2800" dirty="0">
                <a:solidFill>
                  <a:srgbClr val="CCAE79"/>
                </a:solidFill>
                <a:latin typeface="Times New Roman"/>
                <a:ea typeface="+mn-ea"/>
                <a:cs typeface="Times New Roman"/>
              </a:rPr>
              <a:t>of</a:t>
            </a:r>
            <a:r>
              <a:rPr sz="2800" spc="-130" dirty="0">
                <a:solidFill>
                  <a:srgbClr val="CCAE79"/>
                </a:solidFill>
                <a:latin typeface="Times New Roman"/>
                <a:ea typeface="+mn-ea"/>
                <a:cs typeface="Times New Roman"/>
              </a:rPr>
              <a:t> </a:t>
            </a:r>
            <a:r>
              <a:rPr sz="2800" spc="35" dirty="0">
                <a:solidFill>
                  <a:srgbClr val="CCAE79"/>
                </a:solidFill>
                <a:latin typeface="Times New Roman"/>
                <a:ea typeface="+mn-ea"/>
                <a:cs typeface="Times New Roman"/>
              </a:rPr>
              <a:t>f</a:t>
            </a:r>
            <a:r>
              <a:rPr sz="2800" spc="-75" dirty="0">
                <a:solidFill>
                  <a:srgbClr val="CCAE79"/>
                </a:solidFill>
                <a:latin typeface="Times New Roman"/>
                <a:ea typeface="+mn-ea"/>
                <a:cs typeface="Times New Roman"/>
              </a:rPr>
              <a:t>o</a:t>
            </a:r>
            <a:r>
              <a:rPr sz="2800" spc="5" dirty="0">
                <a:solidFill>
                  <a:srgbClr val="CCAE79"/>
                </a:solidFill>
                <a:latin typeface="Times New Roman"/>
                <a:ea typeface="+mn-ea"/>
                <a:cs typeface="Times New Roman"/>
              </a:rPr>
              <a:t>r</a:t>
            </a:r>
            <a:r>
              <a:rPr sz="2800" spc="-95" dirty="0">
                <a:solidFill>
                  <a:srgbClr val="CCAE79"/>
                </a:solidFill>
                <a:latin typeface="Times New Roman"/>
                <a:ea typeface="+mn-ea"/>
                <a:cs typeface="Times New Roman"/>
              </a:rPr>
              <a:t>m</a:t>
            </a:r>
            <a:r>
              <a:rPr sz="2800" spc="-250" dirty="0">
                <a:solidFill>
                  <a:srgbClr val="CCAE79"/>
                </a:solidFill>
                <a:latin typeface="Times New Roman"/>
                <a:ea typeface="+mn-ea"/>
                <a:cs typeface="Times New Roman"/>
              </a:rPr>
              <a:t>s</a:t>
            </a:r>
            <a:r>
              <a:rPr sz="2800" spc="-70" dirty="0">
                <a:solidFill>
                  <a:srgbClr val="CCAE79"/>
                </a:solidFill>
                <a:latin typeface="Times New Roman"/>
                <a:ea typeface="+mn-ea"/>
                <a:cs typeface="Times New Roman"/>
              </a:rPr>
              <a:t>,</a:t>
            </a:r>
            <a:r>
              <a:rPr sz="2800" spc="-100" dirty="0">
                <a:solidFill>
                  <a:srgbClr val="CCAE79"/>
                </a:solidFill>
                <a:latin typeface="Times New Roman"/>
                <a:ea typeface="+mn-ea"/>
                <a:cs typeface="Times New Roman"/>
              </a:rPr>
              <a:t> </a:t>
            </a:r>
            <a:r>
              <a:rPr sz="2800" dirty="0">
                <a:solidFill>
                  <a:srgbClr val="CCAE79"/>
                </a:solidFill>
                <a:latin typeface="Times New Roman"/>
                <a:ea typeface="+mn-ea"/>
                <a:cs typeface="Times New Roman"/>
              </a:rPr>
              <a:t>o</a:t>
            </a:r>
            <a:r>
              <a:rPr sz="2800" spc="-5" dirty="0">
                <a:solidFill>
                  <a:srgbClr val="CCAE79"/>
                </a:solidFill>
                <a:latin typeface="Times New Roman"/>
                <a:ea typeface="+mn-ea"/>
                <a:cs typeface="Times New Roman"/>
              </a:rPr>
              <a:t>l</a:t>
            </a:r>
            <a:r>
              <a:rPr sz="2800" dirty="0">
                <a:solidFill>
                  <a:srgbClr val="CCAE79"/>
                </a:solidFill>
                <a:latin typeface="Times New Roman"/>
                <a:ea typeface="+mn-ea"/>
                <a:cs typeface="Times New Roman"/>
              </a:rPr>
              <a:t>d</a:t>
            </a:r>
            <a:r>
              <a:rPr sz="2800" spc="-210" dirty="0">
                <a:solidFill>
                  <a:srgbClr val="CCAE79"/>
                </a:solidFill>
                <a:latin typeface="Times New Roman"/>
                <a:ea typeface="+mn-ea"/>
                <a:cs typeface="Times New Roman"/>
              </a:rPr>
              <a:t> </a:t>
            </a:r>
            <a:r>
              <a:rPr sz="2800" spc="-110" dirty="0">
                <a:solidFill>
                  <a:srgbClr val="CCAE79"/>
                </a:solidFill>
                <a:latin typeface="Times New Roman"/>
                <a:ea typeface="+mn-ea"/>
                <a:cs typeface="Times New Roman"/>
              </a:rPr>
              <a:t>a</a:t>
            </a:r>
            <a:r>
              <a:rPr sz="2800" spc="-100" dirty="0">
                <a:solidFill>
                  <a:srgbClr val="CCAE79"/>
                </a:solidFill>
                <a:latin typeface="Times New Roman"/>
                <a:ea typeface="+mn-ea"/>
                <a:cs typeface="Times New Roman"/>
              </a:rPr>
              <a:t>nd</a:t>
            </a:r>
            <a:r>
              <a:rPr sz="2800" spc="-85" dirty="0">
                <a:solidFill>
                  <a:srgbClr val="CCAE79"/>
                </a:solidFill>
                <a:latin typeface="Times New Roman"/>
                <a:ea typeface="+mn-ea"/>
                <a:cs typeface="Times New Roman"/>
              </a:rPr>
              <a:t> </a:t>
            </a:r>
            <a:r>
              <a:rPr sz="2800" spc="-15" dirty="0">
                <a:solidFill>
                  <a:srgbClr val="CCAE79"/>
                </a:solidFill>
                <a:latin typeface="Times New Roman"/>
                <a:ea typeface="+mn-ea"/>
                <a:cs typeface="Times New Roman"/>
              </a:rPr>
              <a:t>ne</a:t>
            </a:r>
            <a:r>
              <a:rPr sz="2800" spc="-10" dirty="0">
                <a:solidFill>
                  <a:srgbClr val="CCAE79"/>
                </a:solidFill>
                <a:latin typeface="Times New Roman"/>
                <a:ea typeface="+mn-ea"/>
                <a:cs typeface="Times New Roman"/>
              </a:rPr>
              <a:t>w</a:t>
            </a:r>
            <a:r>
              <a:rPr sz="2800" dirty="0">
                <a:solidFill>
                  <a:srgbClr val="CCAE79"/>
                </a:solidFill>
                <a:latin typeface="Times New Roman"/>
                <a:ea typeface="+mn-ea"/>
                <a:cs typeface="Times New Roman"/>
              </a:rPr>
              <a:t>: </a:t>
            </a:r>
            <a:r>
              <a:rPr sz="2800" spc="-170" dirty="0">
                <a:solidFill>
                  <a:srgbClr val="CCAE79"/>
                </a:solidFill>
                <a:latin typeface="Times New Roman"/>
                <a:ea typeface="+mn-ea"/>
                <a:cs typeface="Times New Roman"/>
              </a:rPr>
              <a:t>c</a:t>
            </a:r>
            <a:r>
              <a:rPr sz="2800" spc="-75" dirty="0">
                <a:solidFill>
                  <a:srgbClr val="CCAE79"/>
                </a:solidFill>
                <a:latin typeface="Times New Roman"/>
                <a:ea typeface="+mn-ea"/>
                <a:cs typeface="Times New Roman"/>
              </a:rPr>
              <a:t>o</a:t>
            </a:r>
            <a:r>
              <a:rPr sz="2800" spc="-65" dirty="0">
                <a:solidFill>
                  <a:srgbClr val="CCAE79"/>
                </a:solidFill>
                <a:latin typeface="Times New Roman"/>
                <a:ea typeface="+mn-ea"/>
                <a:cs typeface="Times New Roman"/>
              </a:rPr>
              <a:t>n</a:t>
            </a:r>
            <a:r>
              <a:rPr sz="2800" spc="-170" dirty="0">
                <a:solidFill>
                  <a:srgbClr val="CCAE79"/>
                </a:solidFill>
                <a:latin typeface="Times New Roman"/>
                <a:ea typeface="+mn-ea"/>
                <a:cs typeface="Times New Roman"/>
              </a:rPr>
              <a:t>c</a:t>
            </a:r>
            <a:r>
              <a:rPr sz="2800" spc="-140" dirty="0">
                <a:solidFill>
                  <a:srgbClr val="CCAE79"/>
                </a:solidFill>
                <a:latin typeface="Times New Roman"/>
                <a:ea typeface="+mn-ea"/>
                <a:cs typeface="Times New Roman"/>
              </a:rPr>
              <a:t>e</a:t>
            </a:r>
            <a:r>
              <a:rPr sz="2800" spc="5" dirty="0">
                <a:solidFill>
                  <a:srgbClr val="CCAE79"/>
                </a:solidFill>
                <a:latin typeface="Times New Roman"/>
                <a:ea typeface="+mn-ea"/>
                <a:cs typeface="Times New Roman"/>
              </a:rPr>
              <a:t>r</a:t>
            </a:r>
            <a:r>
              <a:rPr sz="2800" spc="150" dirty="0">
                <a:solidFill>
                  <a:srgbClr val="CCAE79"/>
                </a:solidFill>
                <a:latin typeface="Times New Roman"/>
                <a:ea typeface="+mn-ea"/>
                <a:cs typeface="Times New Roman"/>
              </a:rPr>
              <a:t>t</a:t>
            </a:r>
            <a:r>
              <a:rPr sz="2800" spc="-240" dirty="0">
                <a:solidFill>
                  <a:srgbClr val="CCAE79"/>
                </a:solidFill>
                <a:latin typeface="Times New Roman"/>
                <a:ea typeface="+mn-ea"/>
                <a:cs typeface="Times New Roman"/>
              </a:rPr>
              <a:t>s</a:t>
            </a:r>
            <a:r>
              <a:rPr sz="2800" spc="-125" dirty="0">
                <a:solidFill>
                  <a:srgbClr val="CCAE79"/>
                </a:solidFill>
                <a:latin typeface="Times New Roman"/>
                <a:ea typeface="+mn-ea"/>
                <a:cs typeface="Times New Roman"/>
              </a:rPr>
              <a:t> </a:t>
            </a:r>
            <a:r>
              <a:rPr sz="2800" spc="50" dirty="0">
                <a:solidFill>
                  <a:srgbClr val="CCAE79"/>
                </a:solidFill>
                <a:latin typeface="Times New Roman"/>
                <a:ea typeface="+mn-ea"/>
                <a:cs typeface="Times New Roman"/>
              </a:rPr>
              <a:t>f</a:t>
            </a:r>
            <a:r>
              <a:rPr sz="2800" spc="-130" dirty="0">
                <a:solidFill>
                  <a:srgbClr val="CCAE79"/>
                </a:solidFill>
                <a:latin typeface="Times New Roman"/>
                <a:ea typeface="+mn-ea"/>
                <a:cs typeface="Times New Roman"/>
              </a:rPr>
              <a:t>e</a:t>
            </a:r>
            <a:r>
              <a:rPr sz="2800" spc="-175" dirty="0">
                <a:solidFill>
                  <a:srgbClr val="CCAE79"/>
                </a:solidFill>
                <a:latin typeface="Times New Roman"/>
                <a:ea typeface="+mn-ea"/>
                <a:cs typeface="Times New Roman"/>
              </a:rPr>
              <a:t>a</a:t>
            </a:r>
            <a:r>
              <a:rPr sz="2800" spc="100" dirty="0">
                <a:solidFill>
                  <a:srgbClr val="CCAE79"/>
                </a:solidFill>
                <a:latin typeface="Times New Roman"/>
                <a:ea typeface="+mn-ea"/>
                <a:cs typeface="Times New Roman"/>
              </a:rPr>
              <a:t>t</a:t>
            </a:r>
            <a:r>
              <a:rPr sz="2800" spc="-50" dirty="0">
                <a:solidFill>
                  <a:srgbClr val="CCAE79"/>
                </a:solidFill>
                <a:latin typeface="Times New Roman"/>
                <a:ea typeface="+mn-ea"/>
                <a:cs typeface="Times New Roman"/>
              </a:rPr>
              <a:t>u</a:t>
            </a:r>
            <a:r>
              <a:rPr sz="2800" spc="25" dirty="0">
                <a:solidFill>
                  <a:srgbClr val="CCAE79"/>
                </a:solidFill>
                <a:latin typeface="Times New Roman"/>
                <a:ea typeface="+mn-ea"/>
                <a:cs typeface="Times New Roman"/>
              </a:rPr>
              <a:t>r</a:t>
            </a:r>
            <a:r>
              <a:rPr sz="2800" spc="-135" dirty="0">
                <a:solidFill>
                  <a:srgbClr val="CCAE79"/>
                </a:solidFill>
                <a:latin typeface="Times New Roman"/>
                <a:ea typeface="+mn-ea"/>
                <a:cs typeface="Times New Roman"/>
              </a:rPr>
              <a:t>e</a:t>
            </a:r>
            <a:r>
              <a:rPr sz="2800" spc="-105" dirty="0">
                <a:solidFill>
                  <a:srgbClr val="CCAE79"/>
                </a:solidFill>
                <a:latin typeface="Times New Roman"/>
                <a:ea typeface="+mn-ea"/>
                <a:cs typeface="Times New Roman"/>
              </a:rPr>
              <a:t> </a:t>
            </a:r>
            <a:r>
              <a:rPr sz="2800" spc="-65" dirty="0">
                <a:solidFill>
                  <a:srgbClr val="CCAE79"/>
                </a:solidFill>
                <a:latin typeface="Times New Roman"/>
                <a:ea typeface="+mn-ea"/>
                <a:cs typeface="Times New Roman"/>
              </a:rPr>
              <a:t>p</a:t>
            </a:r>
            <a:r>
              <a:rPr sz="2800" spc="-140" dirty="0">
                <a:solidFill>
                  <a:srgbClr val="CCAE79"/>
                </a:solidFill>
                <a:latin typeface="Times New Roman"/>
                <a:ea typeface="+mn-ea"/>
                <a:cs typeface="Times New Roman"/>
              </a:rPr>
              <a:t>e</a:t>
            </a:r>
            <a:r>
              <a:rPr sz="2800" spc="40" dirty="0">
                <a:solidFill>
                  <a:srgbClr val="CCAE79"/>
                </a:solidFill>
                <a:latin typeface="Times New Roman"/>
                <a:ea typeface="+mn-ea"/>
                <a:cs typeface="Times New Roman"/>
              </a:rPr>
              <a:t>r</a:t>
            </a:r>
            <a:r>
              <a:rPr sz="2800" spc="25" dirty="0">
                <a:solidFill>
                  <a:srgbClr val="CCAE79"/>
                </a:solidFill>
                <a:latin typeface="Times New Roman"/>
                <a:ea typeface="+mn-ea"/>
                <a:cs typeface="Times New Roman"/>
              </a:rPr>
              <a:t>f</a:t>
            </a:r>
            <a:r>
              <a:rPr sz="2800" spc="-65" dirty="0">
                <a:solidFill>
                  <a:srgbClr val="CCAE79"/>
                </a:solidFill>
                <a:latin typeface="Times New Roman"/>
                <a:ea typeface="+mn-ea"/>
                <a:cs typeface="Times New Roman"/>
              </a:rPr>
              <a:t>o</a:t>
            </a:r>
            <a:r>
              <a:rPr sz="2800" spc="5" dirty="0">
                <a:solidFill>
                  <a:srgbClr val="CCAE79"/>
                </a:solidFill>
                <a:latin typeface="Times New Roman"/>
                <a:ea typeface="+mn-ea"/>
                <a:cs typeface="Times New Roman"/>
              </a:rPr>
              <a:t>r</a:t>
            </a:r>
            <a:r>
              <a:rPr sz="2800" spc="-95" dirty="0">
                <a:solidFill>
                  <a:srgbClr val="CCAE79"/>
                </a:solidFill>
                <a:latin typeface="Times New Roman"/>
                <a:ea typeface="+mn-ea"/>
                <a:cs typeface="Times New Roman"/>
              </a:rPr>
              <a:t>m</a:t>
            </a:r>
            <a:r>
              <a:rPr sz="2800" spc="-190" dirty="0">
                <a:solidFill>
                  <a:srgbClr val="CCAE79"/>
                </a:solidFill>
                <a:latin typeface="Times New Roman"/>
                <a:ea typeface="+mn-ea"/>
                <a:cs typeface="Times New Roman"/>
              </a:rPr>
              <a:t>a</a:t>
            </a:r>
            <a:r>
              <a:rPr sz="2800" spc="-40" dirty="0">
                <a:solidFill>
                  <a:srgbClr val="CCAE79"/>
                </a:solidFill>
                <a:latin typeface="Times New Roman"/>
                <a:ea typeface="+mn-ea"/>
                <a:cs typeface="Times New Roman"/>
              </a:rPr>
              <a:t>n</a:t>
            </a:r>
            <a:r>
              <a:rPr sz="2800" spc="-155" dirty="0">
                <a:solidFill>
                  <a:srgbClr val="CCAE79"/>
                </a:solidFill>
                <a:latin typeface="Times New Roman"/>
                <a:ea typeface="+mn-ea"/>
                <a:cs typeface="Times New Roman"/>
              </a:rPr>
              <a:t>c</a:t>
            </a:r>
            <a:r>
              <a:rPr sz="2800" spc="-114" dirty="0">
                <a:solidFill>
                  <a:srgbClr val="CCAE79"/>
                </a:solidFill>
                <a:latin typeface="Times New Roman"/>
                <a:ea typeface="+mn-ea"/>
                <a:cs typeface="Times New Roman"/>
              </a:rPr>
              <a:t>e</a:t>
            </a:r>
            <a:r>
              <a:rPr sz="2800" spc="-240" dirty="0">
                <a:solidFill>
                  <a:srgbClr val="CCAE79"/>
                </a:solidFill>
                <a:latin typeface="Times New Roman"/>
                <a:ea typeface="+mn-ea"/>
                <a:cs typeface="Times New Roman"/>
              </a:rPr>
              <a:t>s</a:t>
            </a:r>
            <a:r>
              <a:rPr sz="2800" spc="-135" dirty="0">
                <a:solidFill>
                  <a:srgbClr val="CCAE79"/>
                </a:solidFill>
                <a:latin typeface="Times New Roman"/>
                <a:ea typeface="+mn-ea"/>
                <a:cs typeface="Times New Roman"/>
              </a:rPr>
              <a:t> </a:t>
            </a:r>
            <a:r>
              <a:rPr sz="2800" spc="-30" dirty="0">
                <a:solidFill>
                  <a:srgbClr val="CCAE79"/>
                </a:solidFill>
                <a:latin typeface="Times New Roman"/>
                <a:ea typeface="+mn-ea"/>
                <a:cs typeface="Times New Roman"/>
              </a:rPr>
              <a:t>tradit</a:t>
            </a:r>
            <a:r>
              <a:rPr sz="2800" spc="-10" dirty="0">
                <a:solidFill>
                  <a:srgbClr val="CCAE79"/>
                </a:solidFill>
                <a:latin typeface="Times New Roman"/>
                <a:ea typeface="+mn-ea"/>
                <a:cs typeface="Times New Roman"/>
              </a:rPr>
              <a:t>i</a:t>
            </a:r>
            <a:r>
              <a:rPr sz="2800" spc="-55" dirty="0">
                <a:solidFill>
                  <a:srgbClr val="CCAE79"/>
                </a:solidFill>
                <a:latin typeface="Times New Roman"/>
                <a:ea typeface="+mn-ea"/>
                <a:cs typeface="Times New Roman"/>
              </a:rPr>
              <a:t>o</a:t>
            </a:r>
            <a:r>
              <a:rPr sz="2800" spc="-30" dirty="0">
                <a:solidFill>
                  <a:srgbClr val="CCAE79"/>
                </a:solidFill>
                <a:latin typeface="Times New Roman"/>
                <a:ea typeface="+mn-ea"/>
                <a:cs typeface="Times New Roman"/>
              </a:rPr>
              <a:t>n</a:t>
            </a:r>
            <a:r>
              <a:rPr sz="2800" spc="-55" dirty="0">
                <a:solidFill>
                  <a:srgbClr val="CCAE79"/>
                </a:solidFill>
                <a:latin typeface="Times New Roman"/>
                <a:ea typeface="+mn-ea"/>
                <a:cs typeface="Times New Roman"/>
              </a:rPr>
              <a:t>a</a:t>
            </a:r>
            <a:r>
              <a:rPr sz="2800" spc="-20" dirty="0">
                <a:solidFill>
                  <a:srgbClr val="CCAE79"/>
                </a:solidFill>
                <a:latin typeface="Times New Roman"/>
                <a:ea typeface="+mn-ea"/>
                <a:cs typeface="Times New Roman"/>
              </a:rPr>
              <a:t>l</a:t>
            </a:r>
            <a:r>
              <a:rPr sz="2800" spc="-90" dirty="0">
                <a:solidFill>
                  <a:srgbClr val="CCAE79"/>
                </a:solidFill>
                <a:latin typeface="Times New Roman"/>
                <a:ea typeface="+mn-ea"/>
                <a:cs typeface="Times New Roman"/>
              </a:rPr>
              <a:t> </a:t>
            </a:r>
            <a:r>
              <a:rPr sz="2800" spc="-110" dirty="0">
                <a:solidFill>
                  <a:srgbClr val="CCAE79"/>
                </a:solidFill>
                <a:latin typeface="Times New Roman"/>
                <a:ea typeface="+mn-ea"/>
                <a:cs typeface="Times New Roman"/>
              </a:rPr>
              <a:t>a</a:t>
            </a:r>
            <a:r>
              <a:rPr sz="2800" spc="-100" dirty="0">
                <a:solidFill>
                  <a:srgbClr val="CCAE79"/>
                </a:solidFill>
                <a:latin typeface="Times New Roman"/>
                <a:ea typeface="+mn-ea"/>
                <a:cs typeface="Times New Roman"/>
              </a:rPr>
              <a:t>nd</a:t>
            </a:r>
            <a:r>
              <a:rPr sz="2800" spc="-85" dirty="0">
                <a:solidFill>
                  <a:srgbClr val="CCAE79"/>
                </a:solidFill>
                <a:latin typeface="Times New Roman"/>
                <a:ea typeface="+mn-ea"/>
                <a:cs typeface="Times New Roman"/>
              </a:rPr>
              <a:t> </a:t>
            </a:r>
            <a:r>
              <a:rPr sz="2800" dirty="0">
                <a:solidFill>
                  <a:srgbClr val="CCAE79"/>
                </a:solidFill>
                <a:latin typeface="Times New Roman"/>
                <a:ea typeface="+mn-ea"/>
                <a:cs typeface="Times New Roman"/>
              </a:rPr>
              <a:t>e</a:t>
            </a:r>
            <a:r>
              <a:rPr sz="2800" spc="-10" dirty="0">
                <a:solidFill>
                  <a:srgbClr val="CCAE79"/>
                </a:solidFill>
                <a:latin typeface="Times New Roman"/>
                <a:ea typeface="+mn-ea"/>
                <a:cs typeface="Times New Roman"/>
              </a:rPr>
              <a:t>x</a:t>
            </a:r>
            <a:r>
              <a:rPr sz="2800" dirty="0">
                <a:solidFill>
                  <a:srgbClr val="CCAE79"/>
                </a:solidFill>
                <a:latin typeface="Times New Roman"/>
                <a:ea typeface="+mn-ea"/>
                <a:cs typeface="Times New Roman"/>
              </a:rPr>
              <a:t>pe</a:t>
            </a:r>
            <a:r>
              <a:rPr sz="2800" spc="-10" dirty="0">
                <a:solidFill>
                  <a:srgbClr val="CCAE79"/>
                </a:solidFill>
                <a:latin typeface="Times New Roman"/>
                <a:ea typeface="+mn-ea"/>
                <a:cs typeface="Times New Roman"/>
              </a:rPr>
              <a:t>r</a:t>
            </a:r>
            <a:r>
              <a:rPr sz="2800" spc="20" dirty="0">
                <a:solidFill>
                  <a:srgbClr val="CCAE79"/>
                </a:solidFill>
                <a:latin typeface="Times New Roman"/>
                <a:ea typeface="+mn-ea"/>
                <a:cs typeface="Times New Roman"/>
              </a:rPr>
              <a:t>i</a:t>
            </a:r>
            <a:r>
              <a:rPr sz="2800" spc="10" dirty="0">
                <a:solidFill>
                  <a:srgbClr val="CCAE79"/>
                </a:solidFill>
                <a:latin typeface="Times New Roman"/>
                <a:ea typeface="+mn-ea"/>
                <a:cs typeface="Times New Roman"/>
              </a:rPr>
              <a:t>m</a:t>
            </a:r>
            <a:r>
              <a:rPr sz="2800" spc="-15" dirty="0">
                <a:solidFill>
                  <a:srgbClr val="CCAE79"/>
                </a:solidFill>
                <a:latin typeface="Times New Roman"/>
                <a:ea typeface="+mn-ea"/>
                <a:cs typeface="Times New Roman"/>
              </a:rPr>
              <a:t>e</a:t>
            </a:r>
            <a:r>
              <a:rPr sz="2800" spc="10" dirty="0">
                <a:solidFill>
                  <a:srgbClr val="CCAE79"/>
                </a:solidFill>
                <a:latin typeface="Times New Roman"/>
                <a:ea typeface="+mn-ea"/>
                <a:cs typeface="Times New Roman"/>
              </a:rPr>
              <a:t>n</a:t>
            </a:r>
            <a:r>
              <a:rPr sz="2800" spc="-10" dirty="0">
                <a:solidFill>
                  <a:srgbClr val="CCAE79"/>
                </a:solidFill>
                <a:latin typeface="Times New Roman"/>
                <a:ea typeface="+mn-ea"/>
                <a:cs typeface="Times New Roman"/>
              </a:rPr>
              <a:t>t</a:t>
            </a:r>
            <a:r>
              <a:rPr sz="2800" dirty="0">
                <a:solidFill>
                  <a:srgbClr val="CCAE79"/>
                </a:solidFill>
                <a:latin typeface="Times New Roman"/>
                <a:ea typeface="+mn-ea"/>
                <a:cs typeface="Times New Roman"/>
              </a:rPr>
              <a:t>a</a:t>
            </a:r>
            <a:r>
              <a:rPr sz="2800" spc="-5" dirty="0">
                <a:solidFill>
                  <a:srgbClr val="CCAE79"/>
                </a:solidFill>
                <a:latin typeface="Times New Roman"/>
                <a:ea typeface="+mn-ea"/>
                <a:cs typeface="Times New Roman"/>
              </a:rPr>
              <a:t>l, </a:t>
            </a:r>
            <a:r>
              <a:rPr sz="2800" spc="-130" dirty="0">
                <a:solidFill>
                  <a:srgbClr val="CCAE79"/>
                </a:solidFill>
                <a:latin typeface="Times New Roman"/>
                <a:ea typeface="+mn-ea"/>
                <a:cs typeface="Times New Roman"/>
              </a:rPr>
              <a:t>c</a:t>
            </a:r>
            <a:r>
              <a:rPr sz="2800" spc="-65" dirty="0">
                <a:solidFill>
                  <a:srgbClr val="CCAE79"/>
                </a:solidFill>
                <a:latin typeface="Times New Roman"/>
                <a:ea typeface="+mn-ea"/>
                <a:cs typeface="Times New Roman"/>
              </a:rPr>
              <a:t>l</a:t>
            </a:r>
            <a:r>
              <a:rPr sz="2800" spc="-125" dirty="0">
                <a:solidFill>
                  <a:srgbClr val="CCAE79"/>
                </a:solidFill>
                <a:latin typeface="Times New Roman"/>
                <a:ea typeface="+mn-ea"/>
                <a:cs typeface="Times New Roman"/>
              </a:rPr>
              <a:t>a</a:t>
            </a:r>
            <a:r>
              <a:rPr sz="2800" spc="-155" dirty="0">
                <a:solidFill>
                  <a:srgbClr val="CCAE79"/>
                </a:solidFill>
                <a:latin typeface="Times New Roman"/>
                <a:ea typeface="+mn-ea"/>
                <a:cs typeface="Times New Roman"/>
              </a:rPr>
              <a:t>s</a:t>
            </a:r>
            <a:r>
              <a:rPr sz="2800" spc="-120" dirty="0">
                <a:solidFill>
                  <a:srgbClr val="CCAE79"/>
                </a:solidFill>
                <a:latin typeface="Times New Roman"/>
                <a:ea typeface="+mn-ea"/>
                <a:cs typeface="Times New Roman"/>
              </a:rPr>
              <a:t>s</a:t>
            </a:r>
            <a:r>
              <a:rPr sz="2800" spc="-65" dirty="0">
                <a:solidFill>
                  <a:srgbClr val="CCAE79"/>
                </a:solidFill>
                <a:latin typeface="Times New Roman"/>
                <a:ea typeface="+mn-ea"/>
                <a:cs typeface="Times New Roman"/>
              </a:rPr>
              <a:t>i</a:t>
            </a:r>
            <a:r>
              <a:rPr sz="2800" spc="-130" dirty="0">
                <a:solidFill>
                  <a:srgbClr val="CCAE79"/>
                </a:solidFill>
                <a:latin typeface="Times New Roman"/>
                <a:ea typeface="+mn-ea"/>
                <a:cs typeface="Times New Roman"/>
              </a:rPr>
              <a:t>c</a:t>
            </a:r>
            <a:r>
              <a:rPr sz="2800" spc="-150" dirty="0">
                <a:solidFill>
                  <a:srgbClr val="CCAE79"/>
                </a:solidFill>
                <a:latin typeface="Times New Roman"/>
                <a:ea typeface="+mn-ea"/>
                <a:cs typeface="Times New Roman"/>
              </a:rPr>
              <a:t>a</a:t>
            </a:r>
            <a:r>
              <a:rPr sz="2800" spc="-60" dirty="0">
                <a:solidFill>
                  <a:srgbClr val="CCAE79"/>
                </a:solidFill>
                <a:latin typeface="Times New Roman"/>
                <a:ea typeface="+mn-ea"/>
                <a:cs typeface="Times New Roman"/>
              </a:rPr>
              <a:t>l</a:t>
            </a:r>
            <a:r>
              <a:rPr sz="2800" spc="-215" dirty="0">
                <a:solidFill>
                  <a:srgbClr val="CCAE79"/>
                </a:solidFill>
                <a:latin typeface="Times New Roman"/>
                <a:ea typeface="+mn-ea"/>
                <a:cs typeface="Times New Roman"/>
              </a:rPr>
              <a:t> </a:t>
            </a:r>
            <a:r>
              <a:rPr sz="2800" spc="-150" dirty="0">
                <a:solidFill>
                  <a:srgbClr val="CCAE79"/>
                </a:solidFill>
                <a:latin typeface="Times New Roman"/>
                <a:ea typeface="+mn-ea"/>
                <a:cs typeface="Times New Roman"/>
              </a:rPr>
              <a:t>an</a:t>
            </a:r>
            <a:r>
              <a:rPr sz="2800" spc="-145" dirty="0">
                <a:solidFill>
                  <a:srgbClr val="CCAE79"/>
                </a:solidFill>
                <a:latin typeface="Times New Roman"/>
                <a:ea typeface="+mn-ea"/>
                <a:cs typeface="Times New Roman"/>
              </a:rPr>
              <a:t>d</a:t>
            </a:r>
            <a:r>
              <a:rPr sz="2800" spc="45" dirty="0">
                <a:solidFill>
                  <a:srgbClr val="CCAE79"/>
                </a:solidFill>
                <a:latin typeface="Times New Roman"/>
                <a:ea typeface="+mn-ea"/>
                <a:cs typeface="Times New Roman"/>
              </a:rPr>
              <a:t> </a:t>
            </a:r>
            <a:r>
              <a:rPr sz="2800" spc="-75" dirty="0">
                <a:solidFill>
                  <a:srgbClr val="CCAE79"/>
                </a:solidFill>
                <a:latin typeface="Times New Roman"/>
                <a:ea typeface="+mn-ea"/>
                <a:cs typeface="Times New Roman"/>
              </a:rPr>
              <a:t>p</a:t>
            </a:r>
            <a:r>
              <a:rPr sz="2800" spc="-65" dirty="0">
                <a:solidFill>
                  <a:srgbClr val="CCAE79"/>
                </a:solidFill>
                <a:latin typeface="Times New Roman"/>
                <a:ea typeface="+mn-ea"/>
                <a:cs typeface="Times New Roman"/>
              </a:rPr>
              <a:t>o</a:t>
            </a:r>
            <a:r>
              <a:rPr sz="2800" spc="-265" dirty="0">
                <a:solidFill>
                  <a:srgbClr val="CCAE79"/>
                </a:solidFill>
                <a:latin typeface="Times New Roman"/>
                <a:ea typeface="+mn-ea"/>
                <a:cs typeface="Times New Roman"/>
              </a:rPr>
              <a:t>s</a:t>
            </a:r>
            <a:r>
              <a:rPr sz="2800" spc="135" dirty="0">
                <a:solidFill>
                  <a:srgbClr val="CCAE79"/>
                </a:solidFill>
                <a:latin typeface="Times New Roman"/>
                <a:ea typeface="+mn-ea"/>
                <a:cs typeface="Times New Roman"/>
              </a:rPr>
              <a:t>t</a:t>
            </a:r>
            <a:r>
              <a:rPr sz="2800" spc="-70" dirty="0">
                <a:solidFill>
                  <a:srgbClr val="CCAE79"/>
                </a:solidFill>
                <a:latin typeface="Times New Roman"/>
                <a:ea typeface="+mn-ea"/>
                <a:cs typeface="Times New Roman"/>
              </a:rPr>
              <a:t>-</a:t>
            </a:r>
            <a:r>
              <a:rPr sz="2800" spc="-95" dirty="0">
                <a:solidFill>
                  <a:srgbClr val="CCAE79"/>
                </a:solidFill>
                <a:latin typeface="Times New Roman"/>
                <a:ea typeface="+mn-ea"/>
                <a:cs typeface="Times New Roman"/>
              </a:rPr>
              <a:t>m</a:t>
            </a:r>
            <a:r>
              <a:rPr sz="2800" spc="-75" dirty="0">
                <a:solidFill>
                  <a:srgbClr val="CCAE79"/>
                </a:solidFill>
                <a:latin typeface="Times New Roman"/>
                <a:ea typeface="+mn-ea"/>
                <a:cs typeface="Times New Roman"/>
              </a:rPr>
              <a:t>o</a:t>
            </a:r>
            <a:r>
              <a:rPr sz="2800" spc="-65" dirty="0">
                <a:solidFill>
                  <a:srgbClr val="CCAE79"/>
                </a:solidFill>
                <a:latin typeface="Times New Roman"/>
                <a:ea typeface="+mn-ea"/>
                <a:cs typeface="Times New Roman"/>
              </a:rPr>
              <a:t>d</a:t>
            </a:r>
            <a:r>
              <a:rPr sz="2800" spc="-114" dirty="0">
                <a:solidFill>
                  <a:srgbClr val="CCAE79"/>
                </a:solidFill>
                <a:latin typeface="Times New Roman"/>
                <a:ea typeface="+mn-ea"/>
                <a:cs typeface="Times New Roman"/>
              </a:rPr>
              <a:t>e</a:t>
            </a:r>
            <a:r>
              <a:rPr sz="2800" spc="5" dirty="0">
                <a:solidFill>
                  <a:srgbClr val="CCAE79"/>
                </a:solidFill>
                <a:latin typeface="Times New Roman"/>
                <a:ea typeface="+mn-ea"/>
                <a:cs typeface="Times New Roman"/>
              </a:rPr>
              <a:t>r</a:t>
            </a:r>
            <a:r>
              <a:rPr sz="2800" spc="-65" dirty="0">
                <a:solidFill>
                  <a:srgbClr val="CCAE79"/>
                </a:solidFill>
                <a:latin typeface="Times New Roman"/>
                <a:ea typeface="+mn-ea"/>
                <a:cs typeface="Times New Roman"/>
              </a:rPr>
              <a:t>n</a:t>
            </a:r>
            <a:r>
              <a:rPr sz="2800" spc="-70" dirty="0">
                <a:solidFill>
                  <a:srgbClr val="CCAE79"/>
                </a:solidFill>
                <a:latin typeface="Times New Roman"/>
                <a:ea typeface="+mn-ea"/>
                <a:cs typeface="Times New Roman"/>
              </a:rPr>
              <a:t>,</a:t>
            </a:r>
            <a:r>
              <a:rPr sz="2800" spc="-90" dirty="0">
                <a:solidFill>
                  <a:srgbClr val="CCAE79"/>
                </a:solidFill>
                <a:latin typeface="Times New Roman"/>
                <a:ea typeface="+mn-ea"/>
                <a:cs typeface="Times New Roman"/>
              </a:rPr>
              <a:t> </a:t>
            </a:r>
            <a:r>
              <a:rPr sz="2800" spc="-20" dirty="0">
                <a:solidFill>
                  <a:srgbClr val="CCAE79"/>
                </a:solidFill>
                <a:latin typeface="Times New Roman"/>
                <a:ea typeface="+mn-ea"/>
                <a:cs typeface="Times New Roman"/>
              </a:rPr>
              <a:t>f</a:t>
            </a:r>
            <a:r>
              <a:rPr sz="2800" spc="10" dirty="0">
                <a:solidFill>
                  <a:srgbClr val="CCAE79"/>
                </a:solidFill>
                <a:latin typeface="Times New Roman"/>
                <a:ea typeface="+mn-ea"/>
                <a:cs typeface="Times New Roman"/>
              </a:rPr>
              <a:t>o</a:t>
            </a:r>
            <a:r>
              <a:rPr sz="2800" spc="-5" dirty="0">
                <a:solidFill>
                  <a:srgbClr val="CCAE79"/>
                </a:solidFill>
                <a:latin typeface="Times New Roman"/>
                <a:ea typeface="+mn-ea"/>
                <a:cs typeface="Times New Roman"/>
              </a:rPr>
              <a:t>l</a:t>
            </a:r>
            <a:r>
              <a:rPr sz="2800" dirty="0">
                <a:solidFill>
                  <a:srgbClr val="CCAE79"/>
                </a:solidFill>
                <a:latin typeface="Times New Roman"/>
                <a:ea typeface="+mn-ea"/>
                <a:cs typeface="Times New Roman"/>
              </a:rPr>
              <a:t>k</a:t>
            </a:r>
            <a:r>
              <a:rPr sz="2800" spc="-204" dirty="0">
                <a:solidFill>
                  <a:srgbClr val="CCAE79"/>
                </a:solidFill>
                <a:latin typeface="Times New Roman"/>
                <a:ea typeface="+mn-ea"/>
                <a:cs typeface="Times New Roman"/>
              </a:rPr>
              <a:t> </a:t>
            </a:r>
            <a:r>
              <a:rPr sz="2800" dirty="0">
                <a:solidFill>
                  <a:srgbClr val="CCAE79"/>
                </a:solidFill>
                <a:latin typeface="Times New Roman"/>
                <a:ea typeface="+mn-ea"/>
                <a:cs typeface="Times New Roman"/>
              </a:rPr>
              <a:t>a</a:t>
            </a:r>
            <a:r>
              <a:rPr sz="2800" spc="10" dirty="0">
                <a:solidFill>
                  <a:srgbClr val="CCAE79"/>
                </a:solidFill>
                <a:latin typeface="Times New Roman"/>
                <a:ea typeface="+mn-ea"/>
                <a:cs typeface="Times New Roman"/>
              </a:rPr>
              <a:t>n</a:t>
            </a:r>
            <a:r>
              <a:rPr sz="2800" dirty="0">
                <a:solidFill>
                  <a:srgbClr val="CCAE79"/>
                </a:solidFill>
                <a:latin typeface="Times New Roman"/>
                <a:ea typeface="+mn-ea"/>
                <a:cs typeface="Times New Roman"/>
              </a:rPr>
              <a:t>d </a:t>
            </a:r>
            <a:r>
              <a:rPr sz="2800" spc="-145" dirty="0">
                <a:solidFill>
                  <a:srgbClr val="CCAE79"/>
                </a:solidFill>
                <a:latin typeface="Times New Roman"/>
                <a:ea typeface="+mn-ea"/>
                <a:cs typeface="Times New Roman"/>
              </a:rPr>
              <a:t>p</a:t>
            </a:r>
            <a:r>
              <a:rPr sz="2800" spc="-170" dirty="0">
                <a:solidFill>
                  <a:srgbClr val="CCAE79"/>
                </a:solidFill>
                <a:latin typeface="Times New Roman"/>
                <a:ea typeface="+mn-ea"/>
                <a:cs typeface="Times New Roman"/>
              </a:rPr>
              <a:t>o</a:t>
            </a:r>
            <a:r>
              <a:rPr sz="2800" spc="-145" dirty="0">
                <a:solidFill>
                  <a:srgbClr val="CCAE79"/>
                </a:solidFill>
                <a:latin typeface="Times New Roman"/>
                <a:ea typeface="+mn-ea"/>
                <a:cs typeface="Times New Roman"/>
              </a:rPr>
              <a:t>p</a:t>
            </a:r>
            <a:r>
              <a:rPr sz="2800" spc="-160" dirty="0">
                <a:solidFill>
                  <a:srgbClr val="CCAE79"/>
                </a:solidFill>
                <a:latin typeface="Times New Roman"/>
                <a:ea typeface="+mn-ea"/>
                <a:cs typeface="Times New Roman"/>
              </a:rPr>
              <a:t>u</a:t>
            </a:r>
            <a:r>
              <a:rPr sz="2800" spc="-55" dirty="0">
                <a:solidFill>
                  <a:srgbClr val="CCAE79"/>
                </a:solidFill>
                <a:latin typeface="Times New Roman"/>
                <a:ea typeface="+mn-ea"/>
                <a:cs typeface="Times New Roman"/>
              </a:rPr>
              <a:t>l</a:t>
            </a:r>
            <a:r>
              <a:rPr sz="2800" spc="-170" dirty="0">
                <a:solidFill>
                  <a:srgbClr val="CCAE79"/>
                </a:solidFill>
                <a:latin typeface="Times New Roman"/>
                <a:ea typeface="+mn-ea"/>
                <a:cs typeface="Times New Roman"/>
              </a:rPr>
              <a:t>a</a:t>
            </a:r>
            <a:r>
              <a:rPr sz="2800" spc="-95" dirty="0">
                <a:solidFill>
                  <a:srgbClr val="CCAE79"/>
                </a:solidFill>
                <a:latin typeface="Times New Roman"/>
                <a:ea typeface="+mn-ea"/>
                <a:cs typeface="Times New Roman"/>
              </a:rPr>
              <a:t>r.</a:t>
            </a:r>
            <a:r>
              <a:rPr lang="en-US" sz="2800" dirty="0">
                <a:solidFill>
                  <a:srgbClr val="CCAE79"/>
                </a:solidFill>
                <a:latin typeface="Times New Roman"/>
                <a:ea typeface="+mn-ea"/>
                <a:cs typeface="Times New Roman"/>
              </a:rPr>
              <a:t> </a:t>
            </a:r>
          </a:p>
          <a:p>
            <a:pPr marL="12700" marR="6350" algn="just" fontAlgn="auto">
              <a:lnSpc>
                <a:spcPct val="99800"/>
              </a:lnSpc>
              <a:spcBef>
                <a:spcPts val="0"/>
              </a:spcBef>
              <a:spcAft>
                <a:spcPts val="0"/>
              </a:spcAft>
              <a:tabLst>
                <a:tab pos="935355" algn="l"/>
              </a:tabLst>
              <a:defRPr/>
            </a:pPr>
            <a:endParaRPr lang="en-US" sz="2800" spc="-200" dirty="0">
              <a:solidFill>
                <a:srgbClr val="CCAE79"/>
              </a:solidFill>
              <a:latin typeface="Times New Roman"/>
              <a:ea typeface="+mn-ea"/>
              <a:cs typeface="Times New Roman"/>
            </a:endParaRPr>
          </a:p>
          <a:p>
            <a:pPr marL="12700" marR="6350" algn="just" fontAlgn="auto">
              <a:lnSpc>
                <a:spcPct val="99800"/>
              </a:lnSpc>
              <a:spcBef>
                <a:spcPts val="0"/>
              </a:spcBef>
              <a:spcAft>
                <a:spcPts val="0"/>
              </a:spcAft>
              <a:tabLst>
                <a:tab pos="935355" algn="l"/>
              </a:tabLst>
              <a:defRPr/>
            </a:pPr>
            <a:r>
              <a:rPr sz="2800" spc="-200" dirty="0">
                <a:solidFill>
                  <a:srgbClr val="CCAE79"/>
                </a:solidFill>
                <a:latin typeface="Times New Roman"/>
                <a:ea typeface="+mn-ea"/>
                <a:cs typeface="Times New Roman"/>
              </a:rPr>
              <a:t>D</a:t>
            </a:r>
            <a:r>
              <a:rPr sz="2800" spc="-170" dirty="0">
                <a:solidFill>
                  <a:srgbClr val="CCAE79"/>
                </a:solidFill>
                <a:latin typeface="Times New Roman"/>
                <a:ea typeface="+mn-ea"/>
                <a:cs typeface="Times New Roman"/>
              </a:rPr>
              <a:t>a</a:t>
            </a:r>
            <a:r>
              <a:rPr sz="2800" spc="-150" dirty="0">
                <a:solidFill>
                  <a:srgbClr val="CCAE79"/>
                </a:solidFill>
                <a:latin typeface="Times New Roman"/>
                <a:ea typeface="+mn-ea"/>
                <a:cs typeface="Times New Roman"/>
              </a:rPr>
              <a:t>y</a:t>
            </a:r>
            <a:r>
              <a:rPr sz="2800" spc="-85" dirty="0">
                <a:solidFill>
                  <a:srgbClr val="CCAE79"/>
                </a:solidFill>
                <a:latin typeface="Times New Roman"/>
                <a:ea typeface="+mn-ea"/>
                <a:cs typeface="Times New Roman"/>
              </a:rPr>
              <a:t> </a:t>
            </a:r>
            <a:r>
              <a:rPr sz="2800" spc="-160" dirty="0">
                <a:solidFill>
                  <a:srgbClr val="CCAE79"/>
                </a:solidFill>
                <a:latin typeface="Times New Roman"/>
                <a:ea typeface="+mn-ea"/>
                <a:cs typeface="Times New Roman"/>
              </a:rPr>
              <a:t>s</a:t>
            </a:r>
            <a:r>
              <a:rPr sz="2800" spc="-170" dirty="0">
                <a:solidFill>
                  <a:srgbClr val="CCAE79"/>
                </a:solidFill>
                <a:latin typeface="Times New Roman"/>
                <a:ea typeface="+mn-ea"/>
                <a:cs typeface="Times New Roman"/>
              </a:rPr>
              <a:t>e</a:t>
            </a:r>
            <a:r>
              <a:rPr sz="2800" spc="-135" dirty="0">
                <a:solidFill>
                  <a:srgbClr val="CCAE79"/>
                </a:solidFill>
                <a:latin typeface="Times New Roman"/>
                <a:ea typeface="+mn-ea"/>
                <a:cs typeface="Times New Roman"/>
              </a:rPr>
              <a:t>s</a:t>
            </a:r>
            <a:r>
              <a:rPr sz="2800" spc="-175" dirty="0">
                <a:solidFill>
                  <a:srgbClr val="CCAE79"/>
                </a:solidFill>
                <a:latin typeface="Times New Roman"/>
                <a:ea typeface="+mn-ea"/>
                <a:cs typeface="Times New Roman"/>
              </a:rPr>
              <a:t>s</a:t>
            </a:r>
            <a:r>
              <a:rPr sz="2800" spc="-55" dirty="0">
                <a:solidFill>
                  <a:srgbClr val="CCAE79"/>
                </a:solidFill>
                <a:latin typeface="Times New Roman"/>
                <a:ea typeface="+mn-ea"/>
                <a:cs typeface="Times New Roman"/>
              </a:rPr>
              <a:t>i</a:t>
            </a:r>
            <a:r>
              <a:rPr sz="2800" spc="-170" dirty="0">
                <a:solidFill>
                  <a:srgbClr val="CCAE79"/>
                </a:solidFill>
                <a:latin typeface="Times New Roman"/>
                <a:ea typeface="+mn-ea"/>
                <a:cs typeface="Times New Roman"/>
              </a:rPr>
              <a:t>o</a:t>
            </a:r>
            <a:r>
              <a:rPr sz="2800" spc="-145" dirty="0">
                <a:solidFill>
                  <a:srgbClr val="CCAE79"/>
                </a:solidFill>
                <a:latin typeface="Times New Roman"/>
                <a:ea typeface="+mn-ea"/>
                <a:cs typeface="Times New Roman"/>
              </a:rPr>
              <a:t>n</a:t>
            </a:r>
            <a:r>
              <a:rPr sz="2800" spc="-150" dirty="0">
                <a:solidFill>
                  <a:srgbClr val="CCAE79"/>
                </a:solidFill>
                <a:latin typeface="Times New Roman"/>
                <a:ea typeface="+mn-ea"/>
                <a:cs typeface="Times New Roman"/>
              </a:rPr>
              <a:t>s</a:t>
            </a:r>
            <a:r>
              <a:rPr sz="2800" spc="-185" dirty="0">
                <a:solidFill>
                  <a:srgbClr val="CCAE79"/>
                </a:solidFill>
                <a:latin typeface="Times New Roman"/>
                <a:ea typeface="+mn-ea"/>
                <a:cs typeface="Times New Roman"/>
              </a:rPr>
              <a:t> </a:t>
            </a:r>
            <a:r>
              <a:rPr sz="2800" dirty="0">
                <a:solidFill>
                  <a:srgbClr val="CCAE79"/>
                </a:solidFill>
                <a:latin typeface="Times New Roman"/>
                <a:ea typeface="+mn-ea"/>
                <a:cs typeface="Times New Roman"/>
              </a:rPr>
              <a:t>of</a:t>
            </a:r>
            <a:r>
              <a:rPr sz="2800" spc="-130" dirty="0">
                <a:solidFill>
                  <a:srgbClr val="CCAE79"/>
                </a:solidFill>
                <a:latin typeface="Times New Roman"/>
                <a:ea typeface="+mn-ea"/>
                <a:cs typeface="Times New Roman"/>
              </a:rPr>
              <a:t> </a:t>
            </a:r>
            <a:r>
              <a:rPr sz="2800" spc="-65" dirty="0">
                <a:solidFill>
                  <a:srgbClr val="CCAE79"/>
                </a:solidFill>
                <a:latin typeface="Times New Roman"/>
                <a:ea typeface="+mn-ea"/>
                <a:cs typeface="Times New Roman"/>
              </a:rPr>
              <a:t>p</a:t>
            </a:r>
            <a:r>
              <a:rPr sz="2800" spc="-190" dirty="0">
                <a:solidFill>
                  <a:srgbClr val="CCAE79"/>
                </a:solidFill>
                <a:latin typeface="Times New Roman"/>
                <a:ea typeface="+mn-ea"/>
                <a:cs typeface="Times New Roman"/>
              </a:rPr>
              <a:t>a</a:t>
            </a:r>
            <a:r>
              <a:rPr sz="2800" spc="-50" dirty="0">
                <a:solidFill>
                  <a:srgbClr val="CCAE79"/>
                </a:solidFill>
                <a:latin typeface="Times New Roman"/>
                <a:ea typeface="+mn-ea"/>
                <a:cs typeface="Times New Roman"/>
              </a:rPr>
              <a:t>n</a:t>
            </a:r>
            <a:r>
              <a:rPr sz="2800" spc="-114" dirty="0">
                <a:solidFill>
                  <a:srgbClr val="CCAE79"/>
                </a:solidFill>
                <a:latin typeface="Times New Roman"/>
                <a:ea typeface="+mn-ea"/>
                <a:cs typeface="Times New Roman"/>
              </a:rPr>
              <a:t>e</a:t>
            </a:r>
            <a:r>
              <a:rPr sz="2800" dirty="0">
                <a:solidFill>
                  <a:srgbClr val="CCAE79"/>
                </a:solidFill>
                <a:latin typeface="Times New Roman"/>
                <a:ea typeface="+mn-ea"/>
                <a:cs typeface="Times New Roman"/>
              </a:rPr>
              <a:t>l</a:t>
            </a:r>
            <a:r>
              <a:rPr sz="2800" spc="-265" dirty="0">
                <a:solidFill>
                  <a:srgbClr val="CCAE79"/>
                </a:solidFill>
                <a:latin typeface="Times New Roman"/>
                <a:ea typeface="+mn-ea"/>
                <a:cs typeface="Times New Roman"/>
              </a:rPr>
              <a:t>s</a:t>
            </a:r>
            <a:r>
              <a:rPr sz="2800" spc="-70" dirty="0">
                <a:solidFill>
                  <a:srgbClr val="CCAE79"/>
                </a:solidFill>
                <a:latin typeface="Times New Roman"/>
                <a:ea typeface="+mn-ea"/>
                <a:cs typeface="Times New Roman"/>
              </a:rPr>
              <a:t>, </a:t>
            </a:r>
            <a:r>
              <a:rPr sz="2800" spc="-145" dirty="0">
                <a:solidFill>
                  <a:srgbClr val="CCAE79"/>
                </a:solidFill>
                <a:latin typeface="Times New Roman"/>
                <a:ea typeface="+mn-ea"/>
                <a:cs typeface="Times New Roman"/>
              </a:rPr>
              <a:t>w</a:t>
            </a:r>
            <a:r>
              <a:rPr sz="2800" spc="-110" dirty="0">
                <a:solidFill>
                  <a:srgbClr val="CCAE79"/>
                </a:solidFill>
                <a:latin typeface="Times New Roman"/>
                <a:ea typeface="+mn-ea"/>
                <a:cs typeface="Times New Roman"/>
              </a:rPr>
              <a:t>o</a:t>
            </a:r>
            <a:r>
              <a:rPr sz="2800" spc="-60" dirty="0">
                <a:solidFill>
                  <a:srgbClr val="CCAE79"/>
                </a:solidFill>
                <a:latin typeface="Times New Roman"/>
                <a:ea typeface="+mn-ea"/>
                <a:cs typeface="Times New Roman"/>
              </a:rPr>
              <a:t>r</a:t>
            </a:r>
            <a:r>
              <a:rPr sz="2800" spc="-95" dirty="0">
                <a:solidFill>
                  <a:srgbClr val="CCAE79"/>
                </a:solidFill>
                <a:latin typeface="Times New Roman"/>
                <a:ea typeface="+mn-ea"/>
                <a:cs typeface="Times New Roman"/>
              </a:rPr>
              <a:t>k</a:t>
            </a:r>
            <a:r>
              <a:rPr sz="2800" spc="-105" dirty="0">
                <a:solidFill>
                  <a:srgbClr val="CCAE79"/>
                </a:solidFill>
                <a:latin typeface="Times New Roman"/>
                <a:ea typeface="+mn-ea"/>
                <a:cs typeface="Times New Roman"/>
              </a:rPr>
              <a:t>s</a:t>
            </a:r>
            <a:r>
              <a:rPr sz="2800" spc="-100" dirty="0">
                <a:solidFill>
                  <a:srgbClr val="CCAE79"/>
                </a:solidFill>
                <a:latin typeface="Times New Roman"/>
                <a:ea typeface="+mn-ea"/>
                <a:cs typeface="Times New Roman"/>
              </a:rPr>
              <a:t>h</a:t>
            </a:r>
            <a:r>
              <a:rPr sz="2800" spc="-110" dirty="0">
                <a:solidFill>
                  <a:srgbClr val="CCAE79"/>
                </a:solidFill>
                <a:latin typeface="Times New Roman"/>
                <a:ea typeface="+mn-ea"/>
                <a:cs typeface="Times New Roman"/>
              </a:rPr>
              <a:t>o</a:t>
            </a:r>
            <a:r>
              <a:rPr sz="2800" spc="-100" dirty="0">
                <a:solidFill>
                  <a:srgbClr val="CCAE79"/>
                </a:solidFill>
                <a:latin typeface="Times New Roman"/>
                <a:ea typeface="+mn-ea"/>
                <a:cs typeface="Times New Roman"/>
              </a:rPr>
              <a:t>p</a:t>
            </a:r>
            <a:r>
              <a:rPr sz="2800" spc="-105" dirty="0">
                <a:solidFill>
                  <a:srgbClr val="CCAE79"/>
                </a:solidFill>
                <a:latin typeface="Times New Roman"/>
                <a:ea typeface="+mn-ea"/>
                <a:cs typeface="Times New Roman"/>
              </a:rPr>
              <a:t>s</a:t>
            </a:r>
            <a:r>
              <a:rPr sz="2800" spc="-50" dirty="0">
                <a:solidFill>
                  <a:srgbClr val="CCAE79"/>
                </a:solidFill>
                <a:latin typeface="Times New Roman"/>
                <a:ea typeface="+mn-ea"/>
                <a:cs typeface="Times New Roman"/>
              </a:rPr>
              <a:t>,</a:t>
            </a:r>
            <a:r>
              <a:rPr sz="2800" spc="-80" dirty="0">
                <a:solidFill>
                  <a:srgbClr val="CCAE79"/>
                </a:solidFill>
                <a:latin typeface="Times New Roman"/>
                <a:ea typeface="+mn-ea"/>
                <a:cs typeface="Times New Roman"/>
              </a:rPr>
              <a:t> </a:t>
            </a:r>
            <a:r>
              <a:rPr sz="2800" spc="-110" dirty="0">
                <a:solidFill>
                  <a:srgbClr val="CCAE79"/>
                </a:solidFill>
                <a:latin typeface="Times New Roman"/>
                <a:ea typeface="+mn-ea"/>
                <a:cs typeface="Times New Roman"/>
              </a:rPr>
              <a:t>a</a:t>
            </a:r>
            <a:r>
              <a:rPr sz="2800" spc="-85" dirty="0">
                <a:solidFill>
                  <a:srgbClr val="CCAE79"/>
                </a:solidFill>
                <a:latin typeface="Times New Roman"/>
                <a:ea typeface="+mn-ea"/>
                <a:cs typeface="Times New Roman"/>
              </a:rPr>
              <a:t>n</a:t>
            </a:r>
            <a:r>
              <a:rPr sz="2800" spc="-100" dirty="0">
                <a:solidFill>
                  <a:srgbClr val="CCAE79"/>
                </a:solidFill>
                <a:latin typeface="Times New Roman"/>
                <a:ea typeface="+mn-ea"/>
                <a:cs typeface="Times New Roman"/>
              </a:rPr>
              <a:t>d </a:t>
            </a:r>
            <a:r>
              <a:rPr sz="2800" spc="-65" dirty="0">
                <a:solidFill>
                  <a:srgbClr val="CCAE79"/>
                </a:solidFill>
                <a:latin typeface="Times New Roman"/>
                <a:ea typeface="+mn-ea"/>
                <a:cs typeface="Times New Roman"/>
              </a:rPr>
              <a:t>d</a:t>
            </a:r>
            <a:r>
              <a:rPr sz="2800" spc="-140" dirty="0">
                <a:solidFill>
                  <a:srgbClr val="CCAE79"/>
                </a:solidFill>
                <a:latin typeface="Times New Roman"/>
                <a:ea typeface="+mn-ea"/>
                <a:cs typeface="Times New Roman"/>
              </a:rPr>
              <a:t>e</a:t>
            </a:r>
            <a:r>
              <a:rPr sz="2800" spc="-95" dirty="0">
                <a:solidFill>
                  <a:srgbClr val="CCAE79"/>
                </a:solidFill>
                <a:latin typeface="Times New Roman"/>
                <a:ea typeface="+mn-ea"/>
                <a:cs typeface="Times New Roman"/>
              </a:rPr>
              <a:t>m</a:t>
            </a:r>
            <a:r>
              <a:rPr sz="2800" spc="-75" dirty="0">
                <a:solidFill>
                  <a:srgbClr val="CCAE79"/>
                </a:solidFill>
                <a:latin typeface="Times New Roman"/>
                <a:ea typeface="+mn-ea"/>
                <a:cs typeface="Times New Roman"/>
              </a:rPr>
              <a:t>o</a:t>
            </a:r>
            <a:r>
              <a:rPr sz="2800" spc="-40" dirty="0">
                <a:solidFill>
                  <a:srgbClr val="CCAE79"/>
                </a:solidFill>
                <a:latin typeface="Times New Roman"/>
                <a:ea typeface="+mn-ea"/>
                <a:cs typeface="Times New Roman"/>
              </a:rPr>
              <a:t>n</a:t>
            </a:r>
            <a:r>
              <a:rPr sz="2800" spc="-265" dirty="0">
                <a:solidFill>
                  <a:srgbClr val="CCAE79"/>
                </a:solidFill>
                <a:latin typeface="Times New Roman"/>
                <a:ea typeface="+mn-ea"/>
                <a:cs typeface="Times New Roman"/>
              </a:rPr>
              <a:t>s</a:t>
            </a:r>
            <a:r>
              <a:rPr sz="2800" spc="110" dirty="0">
                <a:solidFill>
                  <a:srgbClr val="CCAE79"/>
                </a:solidFill>
                <a:latin typeface="Times New Roman"/>
                <a:ea typeface="+mn-ea"/>
                <a:cs typeface="Times New Roman"/>
              </a:rPr>
              <a:t>t</a:t>
            </a:r>
            <a:r>
              <a:rPr sz="2800" spc="20" dirty="0">
                <a:solidFill>
                  <a:srgbClr val="CCAE79"/>
                </a:solidFill>
                <a:latin typeface="Times New Roman"/>
                <a:ea typeface="+mn-ea"/>
                <a:cs typeface="Times New Roman"/>
              </a:rPr>
              <a:t>r</a:t>
            </a:r>
            <a:r>
              <a:rPr sz="2800" spc="-175" dirty="0">
                <a:solidFill>
                  <a:srgbClr val="CCAE79"/>
                </a:solidFill>
                <a:latin typeface="Times New Roman"/>
                <a:ea typeface="+mn-ea"/>
                <a:cs typeface="Times New Roman"/>
              </a:rPr>
              <a:t>a</a:t>
            </a:r>
            <a:r>
              <a:rPr sz="2800" spc="100" dirty="0">
                <a:solidFill>
                  <a:srgbClr val="CCAE79"/>
                </a:solidFill>
                <a:latin typeface="Times New Roman"/>
                <a:ea typeface="+mn-ea"/>
                <a:cs typeface="Times New Roman"/>
              </a:rPr>
              <a:t>t</a:t>
            </a:r>
            <a:r>
              <a:rPr sz="2800" dirty="0">
                <a:solidFill>
                  <a:srgbClr val="CCAE79"/>
                </a:solidFill>
                <a:latin typeface="Times New Roman"/>
                <a:ea typeface="+mn-ea"/>
                <a:cs typeface="Times New Roman"/>
              </a:rPr>
              <a:t>i</a:t>
            </a:r>
            <a:r>
              <a:rPr sz="2800" spc="-40" dirty="0">
                <a:solidFill>
                  <a:srgbClr val="CCAE79"/>
                </a:solidFill>
                <a:latin typeface="Times New Roman"/>
                <a:ea typeface="+mn-ea"/>
                <a:cs typeface="Times New Roman"/>
              </a:rPr>
              <a:t>o</a:t>
            </a:r>
            <a:r>
              <a:rPr sz="2800" spc="-65" dirty="0">
                <a:solidFill>
                  <a:srgbClr val="CCAE79"/>
                </a:solidFill>
                <a:latin typeface="Times New Roman"/>
                <a:ea typeface="+mn-ea"/>
                <a:cs typeface="Times New Roman"/>
              </a:rPr>
              <a:t>n</a:t>
            </a:r>
            <a:r>
              <a:rPr sz="2800" spc="-240" dirty="0">
                <a:solidFill>
                  <a:srgbClr val="CCAE79"/>
                </a:solidFill>
                <a:latin typeface="Times New Roman"/>
                <a:ea typeface="+mn-ea"/>
                <a:cs typeface="Times New Roman"/>
              </a:rPr>
              <a:t>s</a:t>
            </a:r>
            <a:r>
              <a:rPr sz="2800" spc="-135" dirty="0">
                <a:solidFill>
                  <a:srgbClr val="CCAE79"/>
                </a:solidFill>
                <a:latin typeface="Times New Roman"/>
                <a:ea typeface="+mn-ea"/>
                <a:cs typeface="Times New Roman"/>
              </a:rPr>
              <a:t> </a:t>
            </a:r>
            <a:r>
              <a:rPr sz="2800" spc="-100" dirty="0">
                <a:solidFill>
                  <a:srgbClr val="CCAE79"/>
                </a:solidFill>
                <a:latin typeface="Times New Roman"/>
                <a:ea typeface="+mn-ea"/>
                <a:cs typeface="Times New Roman"/>
              </a:rPr>
              <a:t>ex</a:t>
            </a:r>
            <a:r>
              <a:rPr sz="2800" spc="-80" dirty="0">
                <a:solidFill>
                  <a:srgbClr val="CCAE79"/>
                </a:solidFill>
                <a:latin typeface="Times New Roman"/>
                <a:ea typeface="+mn-ea"/>
                <a:cs typeface="Times New Roman"/>
              </a:rPr>
              <a:t>p</a:t>
            </a:r>
            <a:r>
              <a:rPr sz="2800" spc="-60" dirty="0">
                <a:solidFill>
                  <a:srgbClr val="CCAE79"/>
                </a:solidFill>
                <a:latin typeface="Times New Roman"/>
                <a:ea typeface="+mn-ea"/>
                <a:cs typeface="Times New Roman"/>
              </a:rPr>
              <a:t>l</a:t>
            </a:r>
            <a:r>
              <a:rPr sz="2800" spc="-95" dirty="0">
                <a:solidFill>
                  <a:srgbClr val="CCAE79"/>
                </a:solidFill>
                <a:latin typeface="Times New Roman"/>
                <a:ea typeface="+mn-ea"/>
                <a:cs typeface="Times New Roman"/>
              </a:rPr>
              <a:t>o</a:t>
            </a:r>
            <a:r>
              <a:rPr sz="2800" spc="-75" dirty="0">
                <a:solidFill>
                  <a:srgbClr val="CCAE79"/>
                </a:solidFill>
                <a:latin typeface="Times New Roman"/>
                <a:ea typeface="+mn-ea"/>
                <a:cs typeface="Times New Roman"/>
              </a:rPr>
              <a:t>r</a:t>
            </a:r>
            <a:r>
              <a:rPr sz="2800" spc="-90" dirty="0">
                <a:solidFill>
                  <a:srgbClr val="CCAE79"/>
                </a:solidFill>
                <a:latin typeface="Times New Roman"/>
                <a:ea typeface="+mn-ea"/>
                <a:cs typeface="Times New Roman"/>
              </a:rPr>
              <a:t>e</a:t>
            </a:r>
            <a:r>
              <a:rPr sz="2800" spc="-65" dirty="0">
                <a:solidFill>
                  <a:srgbClr val="CCAE79"/>
                </a:solidFill>
                <a:latin typeface="Times New Roman"/>
                <a:ea typeface="+mn-ea"/>
                <a:cs typeface="Times New Roman"/>
              </a:rPr>
              <a:t> </a:t>
            </a:r>
            <a:r>
              <a:rPr sz="2800" spc="-150" dirty="0">
                <a:solidFill>
                  <a:srgbClr val="CCAE79"/>
                </a:solidFill>
                <a:latin typeface="Times New Roman"/>
                <a:ea typeface="+mn-ea"/>
                <a:cs typeface="Times New Roman"/>
              </a:rPr>
              <a:t>a</a:t>
            </a:r>
            <a:r>
              <a:rPr sz="2800" spc="-265" dirty="0">
                <a:solidFill>
                  <a:srgbClr val="CCAE79"/>
                </a:solidFill>
                <a:latin typeface="Times New Roman"/>
                <a:ea typeface="+mn-ea"/>
                <a:cs typeface="Times New Roman"/>
              </a:rPr>
              <a:t>s</a:t>
            </a:r>
            <a:r>
              <a:rPr sz="2800" spc="-65" dirty="0">
                <a:solidFill>
                  <a:srgbClr val="CCAE79"/>
                </a:solidFill>
                <a:latin typeface="Times New Roman"/>
                <a:ea typeface="+mn-ea"/>
                <a:cs typeface="Times New Roman"/>
              </a:rPr>
              <a:t>p</a:t>
            </a:r>
            <a:r>
              <a:rPr sz="2800" spc="-114" dirty="0">
                <a:solidFill>
                  <a:srgbClr val="CCAE79"/>
                </a:solidFill>
                <a:latin typeface="Times New Roman"/>
                <a:ea typeface="+mn-ea"/>
                <a:cs typeface="Times New Roman"/>
              </a:rPr>
              <a:t>e</a:t>
            </a:r>
            <a:r>
              <a:rPr sz="2800" spc="-170" dirty="0">
                <a:solidFill>
                  <a:srgbClr val="CCAE79"/>
                </a:solidFill>
                <a:latin typeface="Times New Roman"/>
                <a:ea typeface="+mn-ea"/>
                <a:cs typeface="Times New Roman"/>
              </a:rPr>
              <a:t>c</a:t>
            </a:r>
            <a:r>
              <a:rPr sz="2800" spc="135" dirty="0">
                <a:solidFill>
                  <a:srgbClr val="CCAE79"/>
                </a:solidFill>
                <a:latin typeface="Times New Roman"/>
                <a:ea typeface="+mn-ea"/>
                <a:cs typeface="Times New Roman"/>
              </a:rPr>
              <a:t>t</a:t>
            </a:r>
            <a:r>
              <a:rPr sz="2800" spc="-240" dirty="0">
                <a:solidFill>
                  <a:srgbClr val="CCAE79"/>
                </a:solidFill>
                <a:latin typeface="Times New Roman"/>
                <a:ea typeface="+mn-ea"/>
                <a:cs typeface="Times New Roman"/>
              </a:rPr>
              <a:t>s</a:t>
            </a:r>
            <a:r>
              <a:rPr sz="2800" spc="-125" dirty="0">
                <a:solidFill>
                  <a:srgbClr val="CCAE79"/>
                </a:solidFill>
                <a:latin typeface="Times New Roman"/>
                <a:ea typeface="+mn-ea"/>
                <a:cs typeface="Times New Roman"/>
              </a:rPr>
              <a:t> </a:t>
            </a:r>
            <a:r>
              <a:rPr sz="2800" spc="10" dirty="0">
                <a:solidFill>
                  <a:srgbClr val="CCAE79"/>
                </a:solidFill>
                <a:latin typeface="Times New Roman"/>
                <a:ea typeface="+mn-ea"/>
                <a:cs typeface="Times New Roman"/>
              </a:rPr>
              <a:t>o</a:t>
            </a:r>
            <a:r>
              <a:rPr sz="2800" dirty="0">
                <a:solidFill>
                  <a:srgbClr val="CCAE79"/>
                </a:solidFill>
                <a:latin typeface="Times New Roman"/>
                <a:ea typeface="+mn-ea"/>
                <a:cs typeface="Times New Roman"/>
              </a:rPr>
              <a:t>f</a:t>
            </a:r>
            <a:r>
              <a:rPr sz="2800" spc="-130" dirty="0">
                <a:solidFill>
                  <a:srgbClr val="CCAE79"/>
                </a:solidFill>
                <a:latin typeface="Times New Roman"/>
                <a:ea typeface="+mn-ea"/>
                <a:cs typeface="Times New Roman"/>
              </a:rPr>
              <a:t> </a:t>
            </a:r>
            <a:r>
              <a:rPr sz="2800" spc="-45" dirty="0">
                <a:solidFill>
                  <a:srgbClr val="CCAE79"/>
                </a:solidFill>
                <a:latin typeface="Times New Roman"/>
                <a:ea typeface="+mn-ea"/>
                <a:cs typeface="Times New Roman"/>
              </a:rPr>
              <a:t>I</a:t>
            </a:r>
            <a:r>
              <a:rPr sz="2800" spc="-95" dirty="0">
                <a:solidFill>
                  <a:srgbClr val="CCAE79"/>
                </a:solidFill>
                <a:latin typeface="Times New Roman"/>
                <a:ea typeface="+mn-ea"/>
                <a:cs typeface="Times New Roman"/>
              </a:rPr>
              <a:t>n</a:t>
            </a:r>
            <a:r>
              <a:rPr sz="2800" spc="-80" dirty="0">
                <a:solidFill>
                  <a:srgbClr val="CCAE79"/>
                </a:solidFill>
                <a:latin typeface="Times New Roman"/>
                <a:ea typeface="+mn-ea"/>
                <a:cs typeface="Times New Roman"/>
              </a:rPr>
              <a:t>d</a:t>
            </a:r>
            <a:r>
              <a:rPr sz="2800" spc="-60" dirty="0">
                <a:solidFill>
                  <a:srgbClr val="CCAE79"/>
                </a:solidFill>
                <a:latin typeface="Times New Roman"/>
                <a:ea typeface="+mn-ea"/>
                <a:cs typeface="Times New Roman"/>
              </a:rPr>
              <a:t>i</a:t>
            </a:r>
            <a:r>
              <a:rPr sz="2800" spc="-105" dirty="0">
                <a:solidFill>
                  <a:srgbClr val="CCAE79"/>
                </a:solidFill>
                <a:latin typeface="Times New Roman"/>
                <a:ea typeface="+mn-ea"/>
                <a:cs typeface="Times New Roman"/>
              </a:rPr>
              <a:t>a</a:t>
            </a:r>
            <a:r>
              <a:rPr sz="2800" spc="-90" dirty="0">
                <a:solidFill>
                  <a:srgbClr val="CCAE79"/>
                </a:solidFill>
                <a:latin typeface="Times New Roman"/>
                <a:ea typeface="+mn-ea"/>
                <a:cs typeface="Times New Roman"/>
              </a:rPr>
              <a:t>n</a:t>
            </a:r>
            <a:r>
              <a:rPr sz="2800" spc="-75" dirty="0">
                <a:solidFill>
                  <a:srgbClr val="CCAE79"/>
                </a:solidFill>
                <a:latin typeface="Times New Roman"/>
                <a:ea typeface="+mn-ea"/>
                <a:cs typeface="Times New Roman"/>
              </a:rPr>
              <a:t> </a:t>
            </a:r>
            <a:r>
              <a:rPr sz="2800" spc="10" dirty="0">
                <a:solidFill>
                  <a:srgbClr val="CCAE79"/>
                </a:solidFill>
                <a:latin typeface="Times New Roman"/>
                <a:ea typeface="+mn-ea"/>
                <a:cs typeface="Times New Roman"/>
              </a:rPr>
              <a:t>d</a:t>
            </a:r>
            <a:r>
              <a:rPr sz="2800" dirty="0">
                <a:solidFill>
                  <a:srgbClr val="CCAE79"/>
                </a:solidFill>
                <a:latin typeface="Times New Roman"/>
                <a:ea typeface="+mn-ea"/>
                <a:cs typeface="Times New Roman"/>
              </a:rPr>
              <a:t>a</a:t>
            </a:r>
            <a:r>
              <a:rPr sz="2800" spc="-25" dirty="0">
                <a:solidFill>
                  <a:srgbClr val="CCAE79"/>
                </a:solidFill>
                <a:latin typeface="Times New Roman"/>
                <a:ea typeface="+mn-ea"/>
                <a:cs typeface="Times New Roman"/>
              </a:rPr>
              <a:t>n</a:t>
            </a:r>
            <a:r>
              <a:rPr sz="2800" spc="5" dirty="0">
                <a:solidFill>
                  <a:srgbClr val="CCAE79"/>
                </a:solidFill>
                <a:latin typeface="Times New Roman"/>
                <a:ea typeface="+mn-ea"/>
                <a:cs typeface="Times New Roman"/>
              </a:rPr>
              <a:t>ce </a:t>
            </a:r>
            <a:r>
              <a:rPr sz="2800" spc="-160" dirty="0">
                <a:solidFill>
                  <a:srgbClr val="CCAE79"/>
                </a:solidFill>
                <a:latin typeface="Times New Roman"/>
                <a:ea typeface="+mn-ea"/>
                <a:cs typeface="Times New Roman"/>
              </a:rPr>
              <a:t>ac</a:t>
            </a:r>
            <a:r>
              <a:rPr sz="2800" spc="-100" dirty="0">
                <a:solidFill>
                  <a:srgbClr val="CCAE79"/>
                </a:solidFill>
                <a:latin typeface="Times New Roman"/>
                <a:ea typeface="+mn-ea"/>
                <a:cs typeface="Times New Roman"/>
              </a:rPr>
              <a:t>r</a:t>
            </a:r>
            <a:r>
              <a:rPr sz="2800" spc="-160" dirty="0">
                <a:solidFill>
                  <a:srgbClr val="CCAE79"/>
                </a:solidFill>
                <a:latin typeface="Times New Roman"/>
                <a:ea typeface="+mn-ea"/>
                <a:cs typeface="Times New Roman"/>
              </a:rPr>
              <a:t>o</a:t>
            </a:r>
            <a:r>
              <a:rPr sz="2800" spc="-135" dirty="0">
                <a:solidFill>
                  <a:srgbClr val="CCAE79"/>
                </a:solidFill>
                <a:latin typeface="Times New Roman"/>
                <a:ea typeface="+mn-ea"/>
                <a:cs typeface="Times New Roman"/>
              </a:rPr>
              <a:t>s</a:t>
            </a:r>
            <a:r>
              <a:rPr sz="2800" spc="-150" dirty="0">
                <a:solidFill>
                  <a:srgbClr val="CCAE79"/>
                </a:solidFill>
                <a:latin typeface="Times New Roman"/>
                <a:ea typeface="+mn-ea"/>
                <a:cs typeface="Times New Roman"/>
              </a:rPr>
              <a:t>s</a:t>
            </a:r>
            <a:r>
              <a:rPr sz="2800" spc="-120" dirty="0">
                <a:solidFill>
                  <a:srgbClr val="CCAE79"/>
                </a:solidFill>
                <a:latin typeface="Times New Roman"/>
                <a:ea typeface="+mn-ea"/>
                <a:cs typeface="Times New Roman"/>
              </a:rPr>
              <a:t> </a:t>
            </a:r>
            <a:r>
              <a:rPr sz="2800" spc="-165" dirty="0">
                <a:solidFill>
                  <a:srgbClr val="CCAE79"/>
                </a:solidFill>
                <a:latin typeface="Times New Roman"/>
                <a:ea typeface="+mn-ea"/>
                <a:cs typeface="Times New Roman"/>
              </a:rPr>
              <a:t>g</a:t>
            </a:r>
            <a:r>
              <a:rPr sz="2800" spc="-140" dirty="0">
                <a:solidFill>
                  <a:srgbClr val="CCAE79"/>
                </a:solidFill>
                <a:latin typeface="Times New Roman"/>
                <a:ea typeface="+mn-ea"/>
                <a:cs typeface="Times New Roman"/>
              </a:rPr>
              <a:t>e</a:t>
            </a:r>
            <a:r>
              <a:rPr sz="2800" spc="-65" dirty="0">
                <a:solidFill>
                  <a:srgbClr val="CCAE79"/>
                </a:solidFill>
                <a:latin typeface="Times New Roman"/>
                <a:ea typeface="+mn-ea"/>
                <a:cs typeface="Times New Roman"/>
              </a:rPr>
              <a:t>n</a:t>
            </a:r>
            <a:r>
              <a:rPr sz="2800" spc="5" dirty="0">
                <a:solidFill>
                  <a:srgbClr val="CCAE79"/>
                </a:solidFill>
                <a:latin typeface="Times New Roman"/>
                <a:ea typeface="+mn-ea"/>
                <a:cs typeface="Times New Roman"/>
              </a:rPr>
              <a:t>r</a:t>
            </a:r>
            <a:r>
              <a:rPr sz="2800" spc="-105" dirty="0">
                <a:solidFill>
                  <a:srgbClr val="CCAE79"/>
                </a:solidFill>
                <a:latin typeface="Times New Roman"/>
                <a:ea typeface="+mn-ea"/>
                <a:cs typeface="Times New Roman"/>
              </a:rPr>
              <a:t>e</a:t>
            </a:r>
            <a:r>
              <a:rPr sz="2800" spc="-265" dirty="0">
                <a:solidFill>
                  <a:srgbClr val="CCAE79"/>
                </a:solidFill>
                <a:latin typeface="Times New Roman"/>
                <a:ea typeface="+mn-ea"/>
                <a:cs typeface="Times New Roman"/>
              </a:rPr>
              <a:t>s</a:t>
            </a:r>
            <a:r>
              <a:rPr sz="2800" spc="-65" dirty="0">
                <a:solidFill>
                  <a:srgbClr val="CCAE79"/>
                </a:solidFill>
                <a:latin typeface="Times New Roman"/>
                <a:ea typeface="+mn-ea"/>
                <a:cs typeface="Times New Roman"/>
              </a:rPr>
              <a:t>.</a:t>
            </a:r>
            <a:endParaRPr sz="2800" dirty="0">
              <a:solidFill>
                <a:srgbClr val="CCAE79"/>
              </a:solidFill>
              <a:latin typeface="Times New Roman"/>
              <a:ea typeface="+mn-ea"/>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206116"/>
            <a:ext cx="4006977" cy="6852284"/>
          </a:xfrm>
          <a:prstGeom prst="rect">
            <a:avLst/>
          </a:prstGeom>
          <a:blipFill>
            <a:blip r:embed="rId2" cstate="print"/>
            <a:srcRect/>
            <a:stretch>
              <a:fillRect l="-9508" b="-18806"/>
            </a:stretch>
          </a:blipFill>
        </p:spPr>
        <p:txBody>
          <a:bodyPr lIns="0" tIns="0" rIns="0" bIns="0">
            <a:spAutoFit/>
          </a:bodyPr>
          <a:lstStyle/>
          <a:p>
            <a:pPr fontAlgn="auto">
              <a:spcBef>
                <a:spcPts val="0"/>
              </a:spcBef>
              <a:spcAft>
                <a:spcPts val="0"/>
              </a:spcAft>
              <a:defRPr/>
            </a:pPr>
            <a:endParaRPr>
              <a:latin typeface="+mn-lt"/>
              <a:ea typeface="+mn-ea"/>
            </a:endParaRPr>
          </a:p>
        </p:txBody>
      </p:sp>
      <p:sp>
        <p:nvSpPr>
          <p:cNvPr id="10244" name="object 3"/>
          <p:cNvSpPr>
            <a:spLocks noChangeArrowheads="1"/>
          </p:cNvSpPr>
          <p:nvPr/>
        </p:nvSpPr>
        <p:spPr bwMode="auto">
          <a:xfrm>
            <a:off x="5903913" y="3179763"/>
            <a:ext cx="4186237" cy="68548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4" name="object 4"/>
          <p:cNvSpPr txBox="1"/>
          <p:nvPr/>
        </p:nvSpPr>
        <p:spPr>
          <a:xfrm rot="5400000">
            <a:off x="7310022" y="-1320998"/>
            <a:ext cx="677108" cy="4324350"/>
          </a:xfrm>
          <a:prstGeom prst="rect">
            <a:avLst/>
          </a:prstGeom>
        </p:spPr>
        <p:txBody>
          <a:bodyPr vert="vert270" lIns="0" tIns="0" rIns="0" bIns="0">
            <a:spAutoFit/>
            <a:scene3d>
              <a:camera prst="obliqueTopLeft"/>
              <a:lightRig rig="threePt" dir="t"/>
            </a:scene3d>
          </a:bodyPr>
          <a:lstStyle/>
          <a:p>
            <a:pPr marL="12700" algn="r" fontAlgn="auto">
              <a:spcBef>
                <a:spcPts val="0"/>
              </a:spcBef>
              <a:spcAft>
                <a:spcPts val="0"/>
              </a:spcAft>
              <a:defRPr/>
            </a:pPr>
            <a:r>
              <a:rPr sz="4400" spc="-5" dirty="0">
                <a:solidFill>
                  <a:srgbClr val="C84B00"/>
                </a:solidFill>
                <a:latin typeface="Times New Roman"/>
                <a:ea typeface="+mn-ea"/>
                <a:cs typeface="Times New Roman"/>
              </a:rPr>
              <a:t>P</a:t>
            </a:r>
            <a:r>
              <a:rPr sz="4400" spc="-15" dirty="0">
                <a:solidFill>
                  <a:srgbClr val="C84B00"/>
                </a:solidFill>
                <a:latin typeface="Times New Roman"/>
                <a:ea typeface="+mn-ea"/>
                <a:cs typeface="Times New Roman"/>
              </a:rPr>
              <a:t>r</a:t>
            </a:r>
            <a:r>
              <a:rPr sz="4400" dirty="0">
                <a:solidFill>
                  <a:srgbClr val="C84B00"/>
                </a:solidFill>
                <a:latin typeface="Times New Roman"/>
                <a:ea typeface="+mn-ea"/>
                <a:cs typeface="Times New Roman"/>
              </a:rPr>
              <a:t>o</a:t>
            </a:r>
            <a:r>
              <a:rPr sz="4400" spc="-5" dirty="0">
                <a:solidFill>
                  <a:srgbClr val="C84B00"/>
                </a:solidFill>
                <a:latin typeface="Times New Roman"/>
                <a:ea typeface="+mn-ea"/>
                <a:cs typeface="Times New Roman"/>
              </a:rPr>
              <a:t>jec</a:t>
            </a:r>
            <a:r>
              <a:rPr sz="4400" dirty="0">
                <a:solidFill>
                  <a:srgbClr val="C84B00"/>
                </a:solidFill>
                <a:latin typeface="Times New Roman"/>
                <a:ea typeface="+mn-ea"/>
                <a:cs typeface="Times New Roman"/>
              </a:rPr>
              <a:t>t</a:t>
            </a:r>
            <a:r>
              <a:rPr sz="4400" spc="-170" dirty="0">
                <a:solidFill>
                  <a:srgbClr val="C84B00"/>
                </a:solidFill>
                <a:latin typeface="Times New Roman"/>
                <a:ea typeface="+mn-ea"/>
                <a:cs typeface="Times New Roman"/>
              </a:rPr>
              <a:t> </a:t>
            </a:r>
            <a:r>
              <a:rPr sz="4400" spc="20" dirty="0">
                <a:solidFill>
                  <a:srgbClr val="C84B00"/>
                </a:solidFill>
                <a:latin typeface="Times New Roman"/>
                <a:ea typeface="+mn-ea"/>
                <a:cs typeface="Times New Roman"/>
              </a:rPr>
              <a:t>V</a:t>
            </a:r>
            <a:r>
              <a:rPr sz="4400" spc="10" dirty="0">
                <a:solidFill>
                  <a:srgbClr val="C84B00"/>
                </a:solidFill>
                <a:latin typeface="Times New Roman"/>
                <a:ea typeface="+mn-ea"/>
                <a:cs typeface="Times New Roman"/>
              </a:rPr>
              <a:t>i</a:t>
            </a:r>
            <a:r>
              <a:rPr sz="4400" spc="-10" dirty="0">
                <a:solidFill>
                  <a:srgbClr val="C84B00"/>
                </a:solidFill>
                <a:latin typeface="Times New Roman"/>
                <a:ea typeface="+mn-ea"/>
                <a:cs typeface="Times New Roman"/>
              </a:rPr>
              <a:t>s</a:t>
            </a:r>
            <a:r>
              <a:rPr sz="4400" spc="10" dirty="0">
                <a:solidFill>
                  <a:srgbClr val="C84B00"/>
                </a:solidFill>
                <a:latin typeface="Times New Roman"/>
                <a:ea typeface="+mn-ea"/>
                <a:cs typeface="Times New Roman"/>
              </a:rPr>
              <a:t>i</a:t>
            </a:r>
            <a:r>
              <a:rPr sz="4400" dirty="0">
                <a:solidFill>
                  <a:srgbClr val="C84B00"/>
                </a:solidFill>
                <a:latin typeface="Times New Roman"/>
                <a:ea typeface="+mn-ea"/>
                <a:cs typeface="Times New Roman"/>
              </a:rPr>
              <a:t>on</a:t>
            </a:r>
          </a:p>
        </p:txBody>
      </p:sp>
      <p:sp>
        <p:nvSpPr>
          <p:cNvPr id="5" name="object 5"/>
          <p:cNvSpPr txBox="1"/>
          <p:nvPr/>
        </p:nvSpPr>
        <p:spPr>
          <a:xfrm>
            <a:off x="381000" y="762000"/>
            <a:ext cx="8610600" cy="7796099"/>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lang="en-US" sz="3200" spc="-380" dirty="0">
                <a:solidFill>
                  <a:srgbClr val="CCAE79"/>
                </a:solidFill>
                <a:latin typeface="Times New Roman"/>
                <a:ea typeface="+mn-ea"/>
                <a:cs typeface="Times New Roman"/>
              </a:rPr>
              <a:t>           </a:t>
            </a:r>
            <a:r>
              <a:rPr sz="3200" spc="-380" dirty="0">
                <a:solidFill>
                  <a:srgbClr val="CCAE79"/>
                </a:solidFill>
                <a:latin typeface="Times New Roman"/>
                <a:ea typeface="+mn-ea"/>
                <a:cs typeface="Times New Roman"/>
              </a:rPr>
              <a:t>D</a:t>
            </a:r>
            <a:r>
              <a:rPr sz="3200" spc="20" dirty="0">
                <a:solidFill>
                  <a:srgbClr val="CCAE79"/>
                </a:solidFill>
                <a:latin typeface="Times New Roman"/>
                <a:ea typeface="+mn-ea"/>
                <a:cs typeface="Times New Roman"/>
              </a:rPr>
              <a:t>i</a:t>
            </a:r>
            <a:r>
              <a:rPr sz="3200" spc="-170" dirty="0">
                <a:solidFill>
                  <a:srgbClr val="CCAE79"/>
                </a:solidFill>
                <a:latin typeface="Times New Roman"/>
                <a:ea typeface="+mn-ea"/>
                <a:cs typeface="Times New Roman"/>
              </a:rPr>
              <a:t>v</a:t>
            </a:r>
            <a:r>
              <a:rPr sz="3200" spc="-204" dirty="0">
                <a:solidFill>
                  <a:srgbClr val="CCAE79"/>
                </a:solidFill>
                <a:latin typeface="Times New Roman"/>
                <a:ea typeface="+mn-ea"/>
                <a:cs typeface="Times New Roman"/>
              </a:rPr>
              <a:t>e</a:t>
            </a:r>
            <a:r>
              <a:rPr sz="3200" spc="15" dirty="0">
                <a:solidFill>
                  <a:srgbClr val="CCAE79"/>
                </a:solidFill>
                <a:latin typeface="Times New Roman"/>
                <a:ea typeface="+mn-ea"/>
                <a:cs typeface="Times New Roman"/>
              </a:rPr>
              <a:t>r</a:t>
            </a:r>
            <a:r>
              <a:rPr sz="3200" spc="-360" dirty="0">
                <a:solidFill>
                  <a:srgbClr val="CCAE79"/>
                </a:solidFill>
                <a:latin typeface="Times New Roman"/>
                <a:ea typeface="+mn-ea"/>
                <a:cs typeface="Times New Roman"/>
              </a:rPr>
              <a:t>s</a:t>
            </a:r>
            <a:r>
              <a:rPr sz="3200" spc="10" dirty="0">
                <a:solidFill>
                  <a:srgbClr val="CCAE79"/>
                </a:solidFill>
                <a:latin typeface="Times New Roman"/>
                <a:ea typeface="+mn-ea"/>
                <a:cs typeface="Times New Roman"/>
              </a:rPr>
              <a:t>i</a:t>
            </a:r>
            <a:r>
              <a:rPr sz="3200" spc="175" dirty="0">
                <a:solidFill>
                  <a:srgbClr val="CCAE79"/>
                </a:solidFill>
                <a:latin typeface="Times New Roman"/>
                <a:ea typeface="+mn-ea"/>
                <a:cs typeface="Times New Roman"/>
              </a:rPr>
              <a:t>t</a:t>
            </a:r>
            <a:r>
              <a:rPr sz="3200" spc="-160" dirty="0">
                <a:solidFill>
                  <a:srgbClr val="CCAE79"/>
                </a:solidFill>
                <a:latin typeface="Times New Roman"/>
                <a:ea typeface="+mn-ea"/>
                <a:cs typeface="Times New Roman"/>
              </a:rPr>
              <a:t>y</a:t>
            </a:r>
            <a:endParaRPr sz="3200" dirty="0">
              <a:solidFill>
                <a:srgbClr val="CCAE79"/>
              </a:solidFill>
              <a:latin typeface="Times New Roman"/>
              <a:ea typeface="+mn-ea"/>
              <a:cs typeface="Times New Roman"/>
            </a:endParaRPr>
          </a:p>
          <a:p>
            <a:pPr fontAlgn="auto">
              <a:lnSpc>
                <a:spcPts val="3800"/>
              </a:lnSpc>
              <a:spcBef>
                <a:spcPts val="40"/>
              </a:spcBef>
              <a:spcAft>
                <a:spcPts val="0"/>
              </a:spcAft>
              <a:defRPr/>
            </a:pPr>
            <a:endParaRPr sz="3800" dirty="0">
              <a:latin typeface="Times New Roman"/>
              <a:ea typeface="+mn-ea"/>
              <a:cs typeface="Times New Roman"/>
            </a:endParaRPr>
          </a:p>
          <a:p>
            <a:pPr marL="926465" fontAlgn="auto">
              <a:spcBef>
                <a:spcPts val="0"/>
              </a:spcBef>
              <a:spcAft>
                <a:spcPts val="0"/>
              </a:spcAft>
              <a:defRPr/>
            </a:pPr>
            <a:r>
              <a:rPr sz="3200" spc="-630" dirty="0">
                <a:solidFill>
                  <a:srgbClr val="B96B29"/>
                </a:solidFill>
                <a:latin typeface="Times New Roman"/>
                <a:ea typeface="+mn-ea"/>
                <a:cs typeface="Times New Roman"/>
              </a:rPr>
              <a:t>C</a:t>
            </a:r>
            <a:r>
              <a:rPr sz="3200" spc="15" dirty="0">
                <a:solidFill>
                  <a:srgbClr val="B96B29"/>
                </a:solidFill>
                <a:latin typeface="Times New Roman"/>
                <a:ea typeface="+mn-ea"/>
                <a:cs typeface="Times New Roman"/>
              </a:rPr>
              <a:t>r</a:t>
            </a:r>
            <a:r>
              <a:rPr sz="3200" spc="-130" dirty="0">
                <a:solidFill>
                  <a:srgbClr val="B96B29"/>
                </a:solidFill>
                <a:latin typeface="Times New Roman"/>
                <a:ea typeface="+mn-ea"/>
                <a:cs typeface="Times New Roman"/>
              </a:rPr>
              <a:t>o</a:t>
            </a:r>
            <a:r>
              <a:rPr sz="3200" spc="-355" dirty="0">
                <a:solidFill>
                  <a:srgbClr val="B96B29"/>
                </a:solidFill>
                <a:latin typeface="Times New Roman"/>
                <a:ea typeface="+mn-ea"/>
                <a:cs typeface="Times New Roman"/>
              </a:rPr>
              <a:t>s</a:t>
            </a:r>
            <a:r>
              <a:rPr sz="3200" spc="-370" dirty="0">
                <a:solidFill>
                  <a:srgbClr val="B96B29"/>
                </a:solidFill>
                <a:latin typeface="Times New Roman"/>
                <a:ea typeface="+mn-ea"/>
                <a:cs typeface="Times New Roman"/>
              </a:rPr>
              <a:t>s</a:t>
            </a:r>
            <a:r>
              <a:rPr sz="3200" spc="-100" dirty="0">
                <a:solidFill>
                  <a:srgbClr val="B96B29"/>
                </a:solidFill>
                <a:latin typeface="Times New Roman"/>
                <a:ea typeface="+mn-ea"/>
                <a:cs typeface="Times New Roman"/>
              </a:rPr>
              <a:t>-</a:t>
            </a:r>
            <a:r>
              <a:rPr sz="3200" spc="-630" dirty="0">
                <a:solidFill>
                  <a:srgbClr val="CCAE79"/>
                </a:solidFill>
                <a:latin typeface="Times New Roman"/>
                <a:ea typeface="+mn-ea"/>
                <a:cs typeface="Times New Roman"/>
              </a:rPr>
              <a:t>C</a:t>
            </a:r>
            <a:r>
              <a:rPr sz="3200" spc="-130" dirty="0">
                <a:solidFill>
                  <a:srgbClr val="CCAE79"/>
                </a:solidFill>
                <a:latin typeface="Times New Roman"/>
                <a:ea typeface="+mn-ea"/>
                <a:cs typeface="Times New Roman"/>
              </a:rPr>
              <a:t>u</a:t>
            </a:r>
            <a:r>
              <a:rPr sz="3200" spc="10" dirty="0">
                <a:solidFill>
                  <a:srgbClr val="CCAE79"/>
                </a:solidFill>
                <a:latin typeface="Times New Roman"/>
                <a:ea typeface="+mn-ea"/>
                <a:cs typeface="Times New Roman"/>
              </a:rPr>
              <a:t>l</a:t>
            </a:r>
            <a:r>
              <a:rPr sz="3200" spc="175" dirty="0">
                <a:solidFill>
                  <a:srgbClr val="CCAE79"/>
                </a:solidFill>
                <a:latin typeface="Times New Roman"/>
                <a:ea typeface="+mn-ea"/>
                <a:cs typeface="Times New Roman"/>
              </a:rPr>
              <a:t>t</a:t>
            </a:r>
            <a:r>
              <a:rPr sz="3200" spc="-105" dirty="0">
                <a:solidFill>
                  <a:srgbClr val="CCAE79"/>
                </a:solidFill>
                <a:latin typeface="Times New Roman"/>
                <a:ea typeface="+mn-ea"/>
                <a:cs typeface="Times New Roman"/>
              </a:rPr>
              <a:t>u</a:t>
            </a:r>
            <a:r>
              <a:rPr sz="3200" spc="15" dirty="0">
                <a:solidFill>
                  <a:srgbClr val="CCAE79"/>
                </a:solidFill>
                <a:latin typeface="Times New Roman"/>
                <a:ea typeface="+mn-ea"/>
                <a:cs typeface="Times New Roman"/>
              </a:rPr>
              <a:t>r</a:t>
            </a:r>
            <a:r>
              <a:rPr sz="3200" spc="-280" dirty="0">
                <a:solidFill>
                  <a:srgbClr val="CCAE79"/>
                </a:solidFill>
                <a:latin typeface="Times New Roman"/>
                <a:ea typeface="+mn-ea"/>
                <a:cs typeface="Times New Roman"/>
              </a:rPr>
              <a:t>a</a:t>
            </a:r>
            <a:r>
              <a:rPr sz="3200" spc="10" dirty="0">
                <a:solidFill>
                  <a:srgbClr val="CCAE79"/>
                </a:solidFill>
                <a:latin typeface="Times New Roman"/>
                <a:ea typeface="+mn-ea"/>
                <a:cs typeface="Times New Roman"/>
              </a:rPr>
              <a:t>l</a:t>
            </a:r>
            <a:r>
              <a:rPr sz="3200" spc="-160" dirty="0">
                <a:solidFill>
                  <a:srgbClr val="B3B3B3"/>
                </a:solidFill>
                <a:latin typeface="Times New Roman"/>
                <a:ea typeface="+mn-ea"/>
                <a:cs typeface="Times New Roman"/>
              </a:rPr>
              <a:t> </a:t>
            </a:r>
            <a:r>
              <a:rPr sz="3200" dirty="0">
                <a:solidFill>
                  <a:srgbClr val="B96B29"/>
                </a:solidFill>
                <a:latin typeface="Times New Roman"/>
                <a:ea typeface="+mn-ea"/>
                <a:cs typeface="Times New Roman"/>
              </a:rPr>
              <a:t>D</a:t>
            </a:r>
            <a:r>
              <a:rPr sz="3200" spc="5" dirty="0">
                <a:solidFill>
                  <a:srgbClr val="B96B29"/>
                </a:solidFill>
                <a:latin typeface="Times New Roman"/>
                <a:ea typeface="+mn-ea"/>
                <a:cs typeface="Times New Roman"/>
              </a:rPr>
              <a:t>ial</a:t>
            </a:r>
            <a:r>
              <a:rPr sz="3200" spc="-10" dirty="0">
                <a:solidFill>
                  <a:srgbClr val="B96B29"/>
                </a:solidFill>
                <a:latin typeface="Times New Roman"/>
                <a:ea typeface="+mn-ea"/>
                <a:cs typeface="Times New Roman"/>
              </a:rPr>
              <a:t>o</a:t>
            </a:r>
            <a:r>
              <a:rPr sz="3200" spc="5" dirty="0">
                <a:solidFill>
                  <a:srgbClr val="B96B29"/>
                </a:solidFill>
                <a:latin typeface="Times New Roman"/>
                <a:ea typeface="+mn-ea"/>
                <a:cs typeface="Times New Roman"/>
              </a:rPr>
              <a:t>g</a:t>
            </a:r>
            <a:r>
              <a:rPr sz="3200" spc="-10" dirty="0">
                <a:solidFill>
                  <a:srgbClr val="B96B29"/>
                </a:solidFill>
                <a:latin typeface="Times New Roman"/>
                <a:ea typeface="+mn-ea"/>
                <a:cs typeface="Times New Roman"/>
              </a:rPr>
              <a:t>ue</a:t>
            </a:r>
            <a:endParaRPr sz="3200" dirty="0">
              <a:solidFill>
                <a:srgbClr val="B96B29"/>
              </a:solidFill>
              <a:latin typeface="Times New Roman"/>
              <a:ea typeface="+mn-ea"/>
              <a:cs typeface="Times New Roman"/>
            </a:endParaRPr>
          </a:p>
          <a:p>
            <a:pPr marL="12700" marR="43180" indent="2743200" fontAlgn="auto">
              <a:lnSpc>
                <a:spcPct val="199400"/>
              </a:lnSpc>
              <a:spcBef>
                <a:spcPts val="20"/>
              </a:spcBef>
              <a:spcAft>
                <a:spcPts val="0"/>
              </a:spcAft>
              <a:defRPr/>
            </a:pPr>
            <a:r>
              <a:rPr lang="en-US" sz="3200" spc="-220" dirty="0">
                <a:solidFill>
                  <a:srgbClr val="FF6600"/>
                </a:solidFill>
                <a:latin typeface="Times New Roman"/>
                <a:ea typeface="+mn-ea"/>
                <a:cs typeface="Times New Roman"/>
              </a:rPr>
              <a:t>           </a:t>
            </a:r>
            <a:r>
              <a:rPr lang="en-US" sz="3200" spc="-220" dirty="0">
                <a:solidFill>
                  <a:srgbClr val="B96B29"/>
                </a:solidFill>
                <a:latin typeface="Times New Roman"/>
                <a:ea typeface="+mn-ea"/>
                <a:cs typeface="Times New Roman"/>
              </a:rPr>
              <a:t> </a:t>
            </a:r>
            <a:r>
              <a:rPr sz="3200" spc="-220" dirty="0">
                <a:solidFill>
                  <a:srgbClr val="B96B29"/>
                </a:solidFill>
                <a:latin typeface="Times New Roman"/>
                <a:ea typeface="+mn-ea"/>
                <a:cs typeface="Times New Roman"/>
              </a:rPr>
              <a:t>P</a:t>
            </a:r>
            <a:r>
              <a:rPr sz="3200" spc="-150" dirty="0">
                <a:solidFill>
                  <a:srgbClr val="B96B29"/>
                </a:solidFill>
                <a:latin typeface="Times New Roman"/>
                <a:ea typeface="+mn-ea"/>
                <a:cs typeface="Times New Roman"/>
              </a:rPr>
              <a:t>r</a:t>
            </a:r>
            <a:r>
              <a:rPr sz="3200" spc="-204" dirty="0">
                <a:solidFill>
                  <a:srgbClr val="B96B29"/>
                </a:solidFill>
                <a:latin typeface="Times New Roman"/>
                <a:ea typeface="+mn-ea"/>
                <a:cs typeface="Times New Roman"/>
              </a:rPr>
              <a:t>o</a:t>
            </a:r>
            <a:r>
              <a:rPr sz="3200" spc="-100" dirty="0">
                <a:solidFill>
                  <a:srgbClr val="B96B29"/>
                </a:solidFill>
                <a:latin typeface="Times New Roman"/>
                <a:ea typeface="+mn-ea"/>
                <a:cs typeface="Times New Roman"/>
              </a:rPr>
              <a:t>f</a:t>
            </a:r>
            <a:r>
              <a:rPr sz="3200" spc="-204" dirty="0">
                <a:solidFill>
                  <a:srgbClr val="B96B29"/>
                </a:solidFill>
                <a:latin typeface="Times New Roman"/>
                <a:ea typeface="+mn-ea"/>
                <a:cs typeface="Times New Roman"/>
              </a:rPr>
              <a:t>e</a:t>
            </a:r>
            <a:r>
              <a:rPr sz="3200" spc="-190" dirty="0">
                <a:solidFill>
                  <a:srgbClr val="B96B29"/>
                </a:solidFill>
                <a:latin typeface="Times New Roman"/>
                <a:ea typeface="+mn-ea"/>
                <a:cs typeface="Times New Roman"/>
              </a:rPr>
              <a:t>ss</a:t>
            </a:r>
            <a:r>
              <a:rPr sz="3200" spc="-70" dirty="0">
                <a:solidFill>
                  <a:srgbClr val="B96B29"/>
                </a:solidFill>
                <a:latin typeface="Times New Roman"/>
                <a:ea typeface="+mn-ea"/>
                <a:cs typeface="Times New Roman"/>
              </a:rPr>
              <a:t>i</a:t>
            </a:r>
            <a:r>
              <a:rPr sz="3200" spc="-215" dirty="0">
                <a:solidFill>
                  <a:srgbClr val="B96B29"/>
                </a:solidFill>
                <a:latin typeface="Times New Roman"/>
                <a:ea typeface="+mn-ea"/>
                <a:cs typeface="Times New Roman"/>
              </a:rPr>
              <a:t>o</a:t>
            </a:r>
            <a:r>
              <a:rPr sz="3200" spc="-204" dirty="0">
                <a:solidFill>
                  <a:srgbClr val="B96B29"/>
                </a:solidFill>
                <a:latin typeface="Times New Roman"/>
                <a:ea typeface="+mn-ea"/>
                <a:cs typeface="Times New Roman"/>
              </a:rPr>
              <a:t>na</a:t>
            </a:r>
            <a:r>
              <a:rPr sz="3200" spc="-80" dirty="0">
                <a:solidFill>
                  <a:srgbClr val="B96B29"/>
                </a:solidFill>
                <a:latin typeface="Times New Roman"/>
                <a:ea typeface="+mn-ea"/>
                <a:cs typeface="Times New Roman"/>
              </a:rPr>
              <a:t>l</a:t>
            </a:r>
            <a:r>
              <a:rPr sz="3200" spc="-25" dirty="0">
                <a:solidFill>
                  <a:srgbClr val="B96B29"/>
                </a:solidFill>
                <a:latin typeface="Times New Roman"/>
                <a:ea typeface="+mn-ea"/>
                <a:cs typeface="Times New Roman"/>
              </a:rPr>
              <a:t> </a:t>
            </a:r>
            <a:r>
              <a:rPr sz="3200" spc="-390" dirty="0">
                <a:solidFill>
                  <a:srgbClr val="CCAE79"/>
                </a:solidFill>
                <a:latin typeface="Times New Roman"/>
                <a:ea typeface="+mn-ea"/>
                <a:cs typeface="Times New Roman"/>
              </a:rPr>
              <a:t>D</a:t>
            </a:r>
            <a:r>
              <a:rPr sz="3200" spc="-180" dirty="0">
                <a:solidFill>
                  <a:srgbClr val="CCAE79"/>
                </a:solidFill>
                <a:latin typeface="Times New Roman"/>
                <a:ea typeface="+mn-ea"/>
                <a:cs typeface="Times New Roman"/>
              </a:rPr>
              <a:t>ev</a:t>
            </a:r>
            <a:r>
              <a:rPr sz="3200" spc="-204" dirty="0">
                <a:solidFill>
                  <a:srgbClr val="CCAE79"/>
                </a:solidFill>
                <a:latin typeface="Times New Roman"/>
                <a:ea typeface="+mn-ea"/>
                <a:cs typeface="Times New Roman"/>
              </a:rPr>
              <a:t>e</a:t>
            </a:r>
            <a:r>
              <a:rPr sz="3200" spc="10" dirty="0">
                <a:solidFill>
                  <a:srgbClr val="CCAE79"/>
                </a:solidFill>
                <a:latin typeface="Times New Roman"/>
                <a:ea typeface="+mn-ea"/>
                <a:cs typeface="Times New Roman"/>
              </a:rPr>
              <a:t>l</a:t>
            </a:r>
            <a:r>
              <a:rPr sz="3200" spc="-130" dirty="0">
                <a:solidFill>
                  <a:srgbClr val="CCAE79"/>
                </a:solidFill>
                <a:latin typeface="Times New Roman"/>
                <a:ea typeface="+mn-ea"/>
                <a:cs typeface="Times New Roman"/>
              </a:rPr>
              <a:t>op</a:t>
            </a:r>
            <a:r>
              <a:rPr sz="3200" spc="-140" dirty="0">
                <a:solidFill>
                  <a:srgbClr val="CCAE79"/>
                </a:solidFill>
                <a:latin typeface="Times New Roman"/>
                <a:ea typeface="+mn-ea"/>
                <a:cs typeface="Times New Roman"/>
              </a:rPr>
              <a:t>m</a:t>
            </a:r>
            <a:r>
              <a:rPr sz="3200" spc="-204" dirty="0">
                <a:solidFill>
                  <a:srgbClr val="CCAE79"/>
                </a:solidFill>
                <a:latin typeface="Times New Roman"/>
                <a:ea typeface="+mn-ea"/>
                <a:cs typeface="Times New Roman"/>
              </a:rPr>
              <a:t>e</a:t>
            </a:r>
            <a:r>
              <a:rPr sz="3200" spc="-130" dirty="0">
                <a:solidFill>
                  <a:srgbClr val="CCAE79"/>
                </a:solidFill>
                <a:latin typeface="Times New Roman"/>
                <a:ea typeface="+mn-ea"/>
                <a:cs typeface="Times New Roman"/>
              </a:rPr>
              <a:t>n</a:t>
            </a:r>
            <a:r>
              <a:rPr sz="3200" spc="165" dirty="0">
                <a:solidFill>
                  <a:srgbClr val="CCAE79"/>
                </a:solidFill>
                <a:latin typeface="Times New Roman"/>
                <a:ea typeface="+mn-ea"/>
                <a:cs typeface="Times New Roman"/>
              </a:rPr>
              <a:t>t</a:t>
            </a:r>
            <a:endParaRPr lang="en-US" sz="3200" spc="165" dirty="0">
              <a:solidFill>
                <a:srgbClr val="B3B3B3"/>
              </a:solidFill>
              <a:latin typeface="Times New Roman"/>
              <a:ea typeface="+mn-ea"/>
              <a:cs typeface="Times New Roman"/>
            </a:endParaRPr>
          </a:p>
          <a:p>
            <a:pPr marL="12700" marR="43180" indent="2743200" fontAlgn="auto">
              <a:lnSpc>
                <a:spcPct val="199400"/>
              </a:lnSpc>
              <a:spcBef>
                <a:spcPts val="20"/>
              </a:spcBef>
              <a:spcAft>
                <a:spcPts val="0"/>
              </a:spcAft>
              <a:defRPr/>
            </a:pPr>
            <a:r>
              <a:rPr sz="3200" spc="-590" dirty="0">
                <a:solidFill>
                  <a:srgbClr val="CCAE79"/>
                </a:solidFill>
                <a:latin typeface="Times New Roman"/>
                <a:ea typeface="+mn-ea"/>
                <a:cs typeface="Times New Roman"/>
              </a:rPr>
              <a:t>E</a:t>
            </a:r>
            <a:r>
              <a:rPr sz="3200" spc="-130" dirty="0">
                <a:solidFill>
                  <a:srgbClr val="CCAE79"/>
                </a:solidFill>
                <a:latin typeface="Times New Roman"/>
                <a:ea typeface="+mn-ea"/>
                <a:cs typeface="Times New Roman"/>
              </a:rPr>
              <a:t>du</a:t>
            </a:r>
            <a:r>
              <a:rPr sz="3200" spc="-270" dirty="0">
                <a:solidFill>
                  <a:srgbClr val="CCAE79"/>
                </a:solidFill>
                <a:latin typeface="Times New Roman"/>
                <a:ea typeface="+mn-ea"/>
                <a:cs typeface="Times New Roman"/>
              </a:rPr>
              <a:t>c</a:t>
            </a:r>
            <a:r>
              <a:rPr sz="3200" spc="-280" dirty="0">
                <a:solidFill>
                  <a:srgbClr val="CCAE79"/>
                </a:solidFill>
                <a:latin typeface="Times New Roman"/>
                <a:ea typeface="+mn-ea"/>
                <a:cs typeface="Times New Roman"/>
              </a:rPr>
              <a:t>a</a:t>
            </a:r>
            <a:r>
              <a:rPr sz="3200" spc="175" dirty="0">
                <a:solidFill>
                  <a:srgbClr val="CCAE79"/>
                </a:solidFill>
                <a:latin typeface="Times New Roman"/>
                <a:ea typeface="+mn-ea"/>
                <a:cs typeface="Times New Roman"/>
              </a:rPr>
              <a:t>t</a:t>
            </a:r>
            <a:r>
              <a:rPr sz="3200" spc="10" dirty="0">
                <a:solidFill>
                  <a:srgbClr val="CCAE79"/>
                </a:solidFill>
                <a:latin typeface="Times New Roman"/>
                <a:ea typeface="+mn-ea"/>
                <a:cs typeface="Times New Roman"/>
              </a:rPr>
              <a:t>i</a:t>
            </a:r>
            <a:r>
              <a:rPr sz="3200" spc="-140" dirty="0">
                <a:solidFill>
                  <a:srgbClr val="CCAE79"/>
                </a:solidFill>
                <a:latin typeface="Times New Roman"/>
                <a:ea typeface="+mn-ea"/>
                <a:cs typeface="Times New Roman"/>
              </a:rPr>
              <a:t>o</a:t>
            </a:r>
            <a:r>
              <a:rPr sz="3200" spc="-130" dirty="0">
                <a:solidFill>
                  <a:srgbClr val="CCAE79"/>
                </a:solidFill>
                <a:latin typeface="Times New Roman"/>
                <a:ea typeface="+mn-ea"/>
                <a:cs typeface="Times New Roman"/>
              </a:rPr>
              <a:t>n</a:t>
            </a:r>
            <a:r>
              <a:rPr sz="3200" spc="-280" dirty="0">
                <a:solidFill>
                  <a:srgbClr val="CCAE79"/>
                </a:solidFill>
                <a:latin typeface="Times New Roman"/>
                <a:ea typeface="+mn-ea"/>
                <a:cs typeface="Times New Roman"/>
              </a:rPr>
              <a:t>a</a:t>
            </a:r>
            <a:r>
              <a:rPr sz="3200" spc="10" dirty="0">
                <a:solidFill>
                  <a:srgbClr val="CCAE79"/>
                </a:solidFill>
                <a:latin typeface="Times New Roman"/>
                <a:ea typeface="+mn-ea"/>
                <a:cs typeface="Times New Roman"/>
              </a:rPr>
              <a:t>l</a:t>
            </a:r>
            <a:r>
              <a:rPr sz="3200" spc="-120" dirty="0">
                <a:solidFill>
                  <a:srgbClr val="B3B3B3"/>
                </a:solidFill>
                <a:latin typeface="Times New Roman"/>
                <a:ea typeface="+mn-ea"/>
                <a:cs typeface="Times New Roman"/>
              </a:rPr>
              <a:t> </a:t>
            </a:r>
            <a:r>
              <a:rPr sz="3200" dirty="0">
                <a:solidFill>
                  <a:srgbClr val="B96B29"/>
                </a:solidFill>
                <a:latin typeface="Times New Roman"/>
                <a:ea typeface="+mn-ea"/>
                <a:cs typeface="Times New Roman"/>
              </a:rPr>
              <a:t>O</a:t>
            </a:r>
            <a:r>
              <a:rPr sz="3200" spc="-10" dirty="0">
                <a:solidFill>
                  <a:srgbClr val="B96B29"/>
                </a:solidFill>
                <a:latin typeface="Times New Roman"/>
                <a:ea typeface="+mn-ea"/>
                <a:cs typeface="Times New Roman"/>
              </a:rPr>
              <a:t>u</a:t>
            </a:r>
            <a:r>
              <a:rPr sz="3200" spc="10" dirty="0">
                <a:solidFill>
                  <a:srgbClr val="B96B29"/>
                </a:solidFill>
                <a:latin typeface="Times New Roman"/>
                <a:ea typeface="+mn-ea"/>
                <a:cs typeface="Times New Roman"/>
              </a:rPr>
              <a:t>t</a:t>
            </a:r>
            <a:r>
              <a:rPr sz="3200" spc="-10" dirty="0">
                <a:solidFill>
                  <a:srgbClr val="B96B29"/>
                </a:solidFill>
                <a:latin typeface="Times New Roman"/>
                <a:ea typeface="+mn-ea"/>
                <a:cs typeface="Times New Roman"/>
              </a:rPr>
              <a:t>r</a:t>
            </a:r>
            <a:r>
              <a:rPr sz="3200" spc="15" dirty="0">
                <a:solidFill>
                  <a:srgbClr val="B96B29"/>
                </a:solidFill>
                <a:latin typeface="Times New Roman"/>
                <a:ea typeface="+mn-ea"/>
                <a:cs typeface="Times New Roman"/>
              </a:rPr>
              <a:t>e</a:t>
            </a:r>
            <a:r>
              <a:rPr sz="3200" spc="-10" dirty="0">
                <a:solidFill>
                  <a:srgbClr val="B96B29"/>
                </a:solidFill>
                <a:latin typeface="Times New Roman"/>
                <a:ea typeface="+mn-ea"/>
                <a:cs typeface="Times New Roman"/>
              </a:rPr>
              <a:t>a</a:t>
            </a:r>
            <a:r>
              <a:rPr sz="3200" spc="5" dirty="0">
                <a:solidFill>
                  <a:srgbClr val="B96B29"/>
                </a:solidFill>
                <a:latin typeface="Times New Roman"/>
                <a:ea typeface="+mn-ea"/>
                <a:cs typeface="Times New Roman"/>
              </a:rPr>
              <a:t>c</a:t>
            </a:r>
            <a:r>
              <a:rPr sz="3200" dirty="0">
                <a:solidFill>
                  <a:srgbClr val="B96B29"/>
                </a:solidFill>
                <a:latin typeface="Times New Roman"/>
                <a:ea typeface="+mn-ea"/>
                <a:cs typeface="Times New Roman"/>
              </a:rPr>
              <a:t>h</a:t>
            </a:r>
          </a:p>
          <a:p>
            <a:pPr fontAlgn="auto">
              <a:lnSpc>
                <a:spcPts val="3800"/>
              </a:lnSpc>
              <a:spcBef>
                <a:spcPts val="39"/>
              </a:spcBef>
              <a:spcAft>
                <a:spcPts val="0"/>
              </a:spcAft>
              <a:defRPr/>
            </a:pPr>
            <a:endParaRPr lang="en-US" sz="3800" dirty="0">
              <a:latin typeface="Times New Roman"/>
              <a:ea typeface="+mn-ea"/>
              <a:cs typeface="Times New Roman"/>
            </a:endParaRPr>
          </a:p>
          <a:p>
            <a:pPr marL="2755900" fontAlgn="auto">
              <a:spcBef>
                <a:spcPts val="0"/>
              </a:spcBef>
              <a:spcAft>
                <a:spcPts val="0"/>
              </a:spcAft>
              <a:defRPr/>
            </a:pPr>
            <a:r>
              <a:rPr lang="en-US" sz="3200" spc="-305" dirty="0">
                <a:solidFill>
                  <a:srgbClr val="FF6600"/>
                </a:solidFill>
                <a:latin typeface="Times New Roman"/>
                <a:ea typeface="+mn-ea"/>
                <a:cs typeface="Times New Roman"/>
              </a:rPr>
              <a:t>                  </a:t>
            </a:r>
            <a:r>
              <a:rPr lang="en-US" sz="3200" spc="-305" dirty="0">
                <a:solidFill>
                  <a:srgbClr val="B96B29"/>
                </a:solidFill>
                <a:latin typeface="Times New Roman"/>
                <a:ea typeface="+mn-ea"/>
                <a:cs typeface="Times New Roman"/>
              </a:rPr>
              <a:t>A</a:t>
            </a:r>
            <a:r>
              <a:rPr lang="en-US" sz="3200" spc="-130" dirty="0">
                <a:solidFill>
                  <a:srgbClr val="B96B29"/>
                </a:solidFill>
                <a:latin typeface="Times New Roman"/>
                <a:ea typeface="+mn-ea"/>
                <a:cs typeface="Times New Roman"/>
              </a:rPr>
              <a:t>pp</a:t>
            </a:r>
            <a:r>
              <a:rPr lang="en-US" sz="3200" spc="15" dirty="0">
                <a:solidFill>
                  <a:srgbClr val="B96B29"/>
                </a:solidFill>
                <a:latin typeface="Times New Roman"/>
                <a:ea typeface="+mn-ea"/>
                <a:cs typeface="Times New Roman"/>
              </a:rPr>
              <a:t>r</a:t>
            </a:r>
            <a:r>
              <a:rPr lang="en-US" sz="3200" spc="-204" dirty="0">
                <a:solidFill>
                  <a:srgbClr val="B96B29"/>
                </a:solidFill>
                <a:latin typeface="Times New Roman"/>
                <a:ea typeface="+mn-ea"/>
                <a:cs typeface="Times New Roman"/>
              </a:rPr>
              <a:t>e</a:t>
            </a:r>
            <a:r>
              <a:rPr lang="en-US" sz="3200" spc="-270" dirty="0">
                <a:solidFill>
                  <a:srgbClr val="B96B29"/>
                </a:solidFill>
                <a:latin typeface="Times New Roman"/>
                <a:ea typeface="+mn-ea"/>
                <a:cs typeface="Times New Roman"/>
              </a:rPr>
              <a:t>c</a:t>
            </a:r>
            <a:r>
              <a:rPr lang="en-US" sz="3200" spc="20" dirty="0">
                <a:solidFill>
                  <a:srgbClr val="B96B29"/>
                </a:solidFill>
                <a:latin typeface="Times New Roman"/>
                <a:ea typeface="+mn-ea"/>
                <a:cs typeface="Times New Roman"/>
              </a:rPr>
              <a:t>i</a:t>
            </a:r>
            <a:r>
              <a:rPr lang="en-US" sz="3200" spc="-290" dirty="0">
                <a:solidFill>
                  <a:srgbClr val="B96B29"/>
                </a:solidFill>
                <a:latin typeface="Times New Roman"/>
                <a:ea typeface="+mn-ea"/>
                <a:cs typeface="Times New Roman"/>
              </a:rPr>
              <a:t>a</a:t>
            </a:r>
            <a:r>
              <a:rPr lang="en-US" sz="3200" spc="175" dirty="0">
                <a:solidFill>
                  <a:srgbClr val="B96B29"/>
                </a:solidFill>
                <a:latin typeface="Times New Roman"/>
                <a:ea typeface="+mn-ea"/>
                <a:cs typeface="Times New Roman"/>
              </a:rPr>
              <a:t>t</a:t>
            </a:r>
            <a:r>
              <a:rPr lang="en-US" sz="3200" spc="20" dirty="0">
                <a:solidFill>
                  <a:srgbClr val="B96B29"/>
                </a:solidFill>
                <a:latin typeface="Times New Roman"/>
                <a:ea typeface="+mn-ea"/>
                <a:cs typeface="Times New Roman"/>
              </a:rPr>
              <a:t>i</a:t>
            </a:r>
            <a:r>
              <a:rPr lang="en-US" sz="3200" spc="-130" dirty="0">
                <a:solidFill>
                  <a:srgbClr val="B96B29"/>
                </a:solidFill>
                <a:latin typeface="Times New Roman"/>
                <a:ea typeface="+mn-ea"/>
                <a:cs typeface="Times New Roman"/>
              </a:rPr>
              <a:t>o</a:t>
            </a:r>
            <a:r>
              <a:rPr lang="en-US" sz="3200" spc="-125" dirty="0">
                <a:solidFill>
                  <a:srgbClr val="B96B29"/>
                </a:solidFill>
                <a:latin typeface="Times New Roman"/>
                <a:ea typeface="+mn-ea"/>
                <a:cs typeface="Times New Roman"/>
              </a:rPr>
              <a:t>n</a:t>
            </a:r>
            <a:r>
              <a:rPr lang="en-US" sz="3200" spc="-150" dirty="0">
                <a:solidFill>
                  <a:srgbClr val="B96B29"/>
                </a:solidFill>
                <a:latin typeface="Times New Roman"/>
                <a:ea typeface="+mn-ea"/>
                <a:cs typeface="Times New Roman"/>
              </a:rPr>
              <a:t> </a:t>
            </a:r>
            <a:r>
              <a:rPr lang="en-US" sz="3200" dirty="0">
                <a:solidFill>
                  <a:srgbClr val="B96B29"/>
                </a:solidFill>
                <a:latin typeface="Times New Roman"/>
                <a:ea typeface="+mn-ea"/>
                <a:cs typeface="Times New Roman"/>
              </a:rPr>
              <a:t>&amp;</a:t>
            </a:r>
            <a:r>
              <a:rPr lang="en-US" sz="3200" spc="-125" dirty="0">
                <a:solidFill>
                  <a:srgbClr val="B96B29"/>
                </a:solidFill>
                <a:latin typeface="Times New Roman"/>
                <a:ea typeface="+mn-ea"/>
                <a:cs typeface="Times New Roman"/>
              </a:rPr>
              <a:t> </a:t>
            </a:r>
            <a:r>
              <a:rPr lang="en-US" sz="3200" spc="-305" dirty="0">
                <a:solidFill>
                  <a:srgbClr val="CCAE79"/>
                </a:solidFill>
                <a:latin typeface="Times New Roman"/>
                <a:ea typeface="+mn-ea"/>
                <a:cs typeface="Times New Roman"/>
              </a:rPr>
              <a:t>A</a:t>
            </a:r>
            <a:r>
              <a:rPr lang="en-US" sz="3200" spc="-35" dirty="0">
                <a:solidFill>
                  <a:srgbClr val="CCAE79"/>
                </a:solidFill>
                <a:latin typeface="Times New Roman"/>
                <a:ea typeface="+mn-ea"/>
                <a:cs typeface="Times New Roman"/>
              </a:rPr>
              <a:t>w</a:t>
            </a:r>
            <a:r>
              <a:rPr lang="en-US" sz="3200" spc="-280" dirty="0">
                <a:solidFill>
                  <a:srgbClr val="CCAE79"/>
                </a:solidFill>
                <a:latin typeface="Times New Roman"/>
                <a:ea typeface="+mn-ea"/>
                <a:cs typeface="Times New Roman"/>
              </a:rPr>
              <a:t>a</a:t>
            </a:r>
            <a:r>
              <a:rPr lang="en-US" sz="3200" spc="15" dirty="0">
                <a:solidFill>
                  <a:srgbClr val="CCAE79"/>
                </a:solidFill>
                <a:latin typeface="Times New Roman"/>
                <a:ea typeface="+mn-ea"/>
                <a:cs typeface="Times New Roman"/>
              </a:rPr>
              <a:t>r</a:t>
            </a:r>
            <a:r>
              <a:rPr lang="en-US" sz="3200" spc="-204" dirty="0">
                <a:solidFill>
                  <a:srgbClr val="CCAE79"/>
                </a:solidFill>
                <a:latin typeface="Times New Roman"/>
                <a:ea typeface="+mn-ea"/>
                <a:cs typeface="Times New Roman"/>
              </a:rPr>
              <a:t>e</a:t>
            </a:r>
            <a:r>
              <a:rPr lang="en-US" sz="3200" spc="-130" dirty="0">
                <a:solidFill>
                  <a:srgbClr val="CCAE79"/>
                </a:solidFill>
                <a:latin typeface="Times New Roman"/>
                <a:ea typeface="+mn-ea"/>
                <a:cs typeface="Times New Roman"/>
              </a:rPr>
              <a:t>n</a:t>
            </a:r>
            <a:r>
              <a:rPr lang="en-US" sz="3200" spc="-204" dirty="0">
                <a:solidFill>
                  <a:srgbClr val="CCAE79"/>
                </a:solidFill>
                <a:latin typeface="Times New Roman"/>
                <a:ea typeface="+mn-ea"/>
                <a:cs typeface="Times New Roman"/>
              </a:rPr>
              <a:t>ess</a:t>
            </a:r>
          </a:p>
          <a:p>
            <a:pPr marL="2755900" fontAlgn="auto">
              <a:spcBef>
                <a:spcPts val="0"/>
              </a:spcBef>
              <a:spcAft>
                <a:spcPts val="0"/>
              </a:spcAft>
              <a:defRPr/>
            </a:pPr>
            <a:endParaRPr lang="en-US" sz="3200" spc="-204" dirty="0">
              <a:solidFill>
                <a:srgbClr val="B3B3B3"/>
              </a:solidFill>
              <a:latin typeface="Times New Roman"/>
              <a:ea typeface="+mn-ea"/>
              <a:cs typeface="Times New Roman"/>
            </a:endParaRPr>
          </a:p>
          <a:p>
            <a:pPr marL="926465" marR="648970" indent="2379980" fontAlgn="auto">
              <a:lnSpc>
                <a:spcPct val="200000"/>
              </a:lnSpc>
              <a:spcBef>
                <a:spcPts val="0"/>
              </a:spcBef>
              <a:spcAft>
                <a:spcPts val="0"/>
              </a:spcAft>
              <a:defRPr/>
            </a:pPr>
            <a:endParaRPr lang="en-US" sz="3200" spc="-204" dirty="0">
              <a:solidFill>
                <a:srgbClr val="B3B3B3"/>
              </a:solidFill>
              <a:latin typeface="Times New Roman"/>
              <a:ea typeface="+mn-ea"/>
              <a:cs typeface="Times New Roman"/>
            </a:endParaRPr>
          </a:p>
          <a:p>
            <a:pPr marL="926465" marR="648970" indent="2379980" fontAlgn="auto">
              <a:lnSpc>
                <a:spcPct val="200000"/>
              </a:lnSpc>
              <a:spcBef>
                <a:spcPts val="0"/>
              </a:spcBef>
              <a:spcAft>
                <a:spcPts val="0"/>
              </a:spcAft>
              <a:defRPr/>
            </a:pPr>
            <a:r>
              <a:rPr lang="en-US" sz="3200" spc="-695" dirty="0">
                <a:solidFill>
                  <a:srgbClr val="B96B29"/>
                </a:solidFill>
                <a:latin typeface="Times New Roman"/>
                <a:ea typeface="+mn-ea"/>
                <a:cs typeface="Times New Roman"/>
              </a:rPr>
              <a:t>S</a:t>
            </a:r>
            <a:r>
              <a:rPr lang="en-US" sz="3200" spc="-130" dirty="0">
                <a:solidFill>
                  <a:srgbClr val="B96B29"/>
                </a:solidFill>
                <a:latin typeface="Times New Roman"/>
                <a:ea typeface="+mn-ea"/>
                <a:cs typeface="Times New Roman"/>
              </a:rPr>
              <a:t>u</a:t>
            </a:r>
            <a:r>
              <a:rPr lang="en-US" sz="3200" spc="-360" dirty="0">
                <a:solidFill>
                  <a:srgbClr val="B96B29"/>
                </a:solidFill>
                <a:latin typeface="Times New Roman"/>
                <a:ea typeface="+mn-ea"/>
                <a:cs typeface="Times New Roman"/>
              </a:rPr>
              <a:t>s</a:t>
            </a:r>
            <a:r>
              <a:rPr lang="en-US" sz="3200" spc="175" dirty="0">
                <a:solidFill>
                  <a:srgbClr val="B96B29"/>
                </a:solidFill>
                <a:latin typeface="Times New Roman"/>
                <a:ea typeface="+mn-ea"/>
                <a:cs typeface="Times New Roman"/>
              </a:rPr>
              <a:t>t</a:t>
            </a:r>
            <a:r>
              <a:rPr lang="en-US" sz="3200" spc="-280" dirty="0">
                <a:solidFill>
                  <a:srgbClr val="B96B29"/>
                </a:solidFill>
                <a:latin typeface="Times New Roman"/>
                <a:ea typeface="+mn-ea"/>
                <a:cs typeface="Times New Roman"/>
              </a:rPr>
              <a:t>a</a:t>
            </a:r>
            <a:r>
              <a:rPr lang="en-US" sz="3200" spc="20" dirty="0">
                <a:solidFill>
                  <a:srgbClr val="B96B29"/>
                </a:solidFill>
                <a:latin typeface="Times New Roman"/>
                <a:ea typeface="+mn-ea"/>
                <a:cs typeface="Times New Roman"/>
              </a:rPr>
              <a:t>i</a:t>
            </a:r>
            <a:r>
              <a:rPr lang="en-US" sz="3200" spc="-130" dirty="0">
                <a:solidFill>
                  <a:srgbClr val="B96B29"/>
                </a:solidFill>
                <a:latin typeface="Times New Roman"/>
                <a:ea typeface="+mn-ea"/>
                <a:cs typeface="Times New Roman"/>
              </a:rPr>
              <a:t>n</a:t>
            </a:r>
            <a:r>
              <a:rPr lang="en-US" sz="3200" spc="-290" dirty="0">
                <a:solidFill>
                  <a:srgbClr val="B96B29"/>
                </a:solidFill>
                <a:latin typeface="Times New Roman"/>
                <a:ea typeface="+mn-ea"/>
                <a:cs typeface="Times New Roman"/>
              </a:rPr>
              <a:t>a</a:t>
            </a:r>
            <a:r>
              <a:rPr lang="en-US" sz="3200" spc="-130" dirty="0">
                <a:solidFill>
                  <a:srgbClr val="B96B29"/>
                </a:solidFill>
                <a:latin typeface="Times New Roman"/>
                <a:ea typeface="+mn-ea"/>
                <a:cs typeface="Times New Roman"/>
              </a:rPr>
              <a:t>b</a:t>
            </a:r>
            <a:r>
              <a:rPr lang="en-US" sz="3200" spc="20" dirty="0">
                <a:solidFill>
                  <a:srgbClr val="B96B29"/>
                </a:solidFill>
                <a:latin typeface="Times New Roman"/>
                <a:ea typeface="+mn-ea"/>
                <a:cs typeface="Times New Roman"/>
              </a:rPr>
              <a:t>l</a:t>
            </a:r>
            <a:r>
              <a:rPr lang="en-US" sz="3200" spc="-200" dirty="0">
                <a:solidFill>
                  <a:srgbClr val="B96B29"/>
                </a:solidFill>
                <a:latin typeface="Times New Roman"/>
                <a:ea typeface="+mn-ea"/>
                <a:cs typeface="Times New Roman"/>
              </a:rPr>
              <a:t>e</a:t>
            </a:r>
            <a:r>
              <a:rPr lang="en-US" sz="3200" spc="-150" dirty="0">
                <a:solidFill>
                  <a:srgbClr val="CC7104"/>
                </a:solidFill>
                <a:latin typeface="Times New Roman"/>
                <a:ea typeface="+mn-ea"/>
                <a:cs typeface="Times New Roman"/>
              </a:rPr>
              <a:t> </a:t>
            </a:r>
            <a:r>
              <a:rPr lang="en-US" sz="3200" dirty="0">
                <a:solidFill>
                  <a:srgbClr val="CCAE79"/>
                </a:solidFill>
                <a:latin typeface="Times New Roman"/>
                <a:ea typeface="+mn-ea"/>
                <a:cs typeface="Times New Roman"/>
              </a:rPr>
              <a:t>D</a:t>
            </a:r>
            <a:r>
              <a:rPr lang="en-US" sz="3200" spc="30" dirty="0">
                <a:solidFill>
                  <a:srgbClr val="CCAE79"/>
                </a:solidFill>
                <a:latin typeface="Times New Roman"/>
                <a:ea typeface="+mn-ea"/>
                <a:cs typeface="Times New Roman"/>
              </a:rPr>
              <a:t>a</a:t>
            </a:r>
            <a:r>
              <a:rPr lang="en-US" sz="3200" spc="-10" dirty="0">
                <a:solidFill>
                  <a:srgbClr val="CCAE79"/>
                </a:solidFill>
                <a:latin typeface="Times New Roman"/>
                <a:ea typeface="+mn-ea"/>
                <a:cs typeface="Times New Roman"/>
              </a:rPr>
              <a:t>nc</a:t>
            </a:r>
            <a:r>
              <a:rPr lang="en-US" sz="3200" dirty="0">
                <a:solidFill>
                  <a:srgbClr val="CCAE79"/>
                </a:solidFill>
                <a:latin typeface="Times New Roman"/>
                <a:ea typeface="+mn-ea"/>
                <a:cs typeface="Times New Roman"/>
              </a:rPr>
              <a:t>e </a:t>
            </a:r>
            <a:endParaRPr lang="en-US" sz="3200" spc="-10" dirty="0">
              <a:solidFill>
                <a:srgbClr val="CCAE79"/>
              </a:solidFill>
              <a:latin typeface="Times New Roman"/>
              <a:ea typeface="+mn-ea"/>
              <a:cs typeface="Times New Roman"/>
            </a:endParaRPr>
          </a:p>
          <a:p>
            <a:pPr marL="926465" marR="648970" indent="2379980" fontAlgn="auto">
              <a:lnSpc>
                <a:spcPct val="200000"/>
              </a:lnSpc>
              <a:spcBef>
                <a:spcPts val="0"/>
              </a:spcBef>
              <a:spcAft>
                <a:spcPts val="0"/>
              </a:spcAft>
              <a:defRPr/>
            </a:pPr>
            <a:endParaRPr sz="3200" dirty="0">
              <a:latin typeface="Times New Roman"/>
              <a:ea typeface="+mn-ea"/>
              <a:cs typeface="Times New Roman"/>
            </a:endParaRPr>
          </a:p>
        </p:txBody>
      </p:sp>
      <p:sp>
        <p:nvSpPr>
          <p:cNvPr id="6" name="TextBox 5"/>
          <p:cNvSpPr txBox="1"/>
          <p:nvPr/>
        </p:nvSpPr>
        <p:spPr>
          <a:xfrm>
            <a:off x="609600" y="5638800"/>
            <a:ext cx="4419600" cy="584776"/>
          </a:xfrm>
          <a:prstGeom prst="rect">
            <a:avLst/>
          </a:prstGeom>
          <a:noFill/>
        </p:spPr>
        <p:txBody>
          <a:bodyPr>
            <a:spAutoFit/>
            <a:scene3d>
              <a:camera prst="obliqueTopLeft"/>
              <a:lightRig rig="threePt" dir="t"/>
            </a:scene3d>
          </a:bodyPr>
          <a:lstStyle/>
          <a:p>
            <a:pPr fontAlgn="auto">
              <a:spcBef>
                <a:spcPts val="0"/>
              </a:spcBef>
              <a:spcAft>
                <a:spcPts val="0"/>
              </a:spcAft>
              <a:defRPr/>
            </a:pPr>
            <a:r>
              <a:rPr lang="en-US" sz="3200" dirty="0">
                <a:solidFill>
                  <a:srgbClr val="CCAE79"/>
                </a:solidFill>
                <a:latin typeface="Times New Roman"/>
                <a:ea typeface="+mn-ea"/>
                <a:cs typeface="Times New Roman"/>
              </a:rPr>
              <a:t>Audience</a:t>
            </a:r>
            <a:r>
              <a:rPr lang="en-US" sz="3200" dirty="0">
                <a:solidFill>
                  <a:srgbClr val="FF6600"/>
                </a:solidFill>
                <a:latin typeface="Times New Roman"/>
                <a:ea typeface="+mn-ea"/>
                <a:cs typeface="Times New Roman"/>
              </a:rPr>
              <a:t> </a:t>
            </a:r>
            <a:r>
              <a:rPr lang="en-US" sz="3200" dirty="0">
                <a:solidFill>
                  <a:srgbClr val="B96B29"/>
                </a:solidFill>
                <a:latin typeface="Times New Roman"/>
                <a:ea typeface="+mn-ea"/>
                <a:cs typeface="Times New Roman"/>
              </a:rPr>
              <a:t>Development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object 2"/>
          <p:cNvSpPr>
            <a:spLocks noChangeArrowheads="1"/>
          </p:cNvSpPr>
          <p:nvPr/>
        </p:nvSpPr>
        <p:spPr bwMode="auto">
          <a:xfrm>
            <a:off x="-38100" y="1676400"/>
            <a:ext cx="10096500" cy="67056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1266" name="object 3"/>
          <p:cNvSpPr>
            <a:spLocks noChangeArrowheads="1"/>
          </p:cNvSpPr>
          <p:nvPr/>
        </p:nvSpPr>
        <p:spPr bwMode="auto">
          <a:xfrm>
            <a:off x="0" y="1677988"/>
            <a:ext cx="10058400" cy="670401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5" name="object 5"/>
          <p:cNvSpPr txBox="1"/>
          <p:nvPr/>
        </p:nvSpPr>
        <p:spPr>
          <a:xfrm>
            <a:off x="7239000" y="533400"/>
            <a:ext cx="2588261" cy="677108"/>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sz="4400" spc="-215" dirty="0">
                <a:solidFill>
                  <a:srgbClr val="C84B00"/>
                </a:solidFill>
                <a:latin typeface="Times New Roman"/>
                <a:ea typeface="+mn-ea"/>
                <a:cs typeface="Times New Roman"/>
              </a:rPr>
              <a:t>A</a:t>
            </a:r>
            <a:r>
              <a:rPr sz="4400" spc="-100" dirty="0">
                <a:solidFill>
                  <a:srgbClr val="C84B00"/>
                </a:solidFill>
                <a:latin typeface="Times New Roman"/>
                <a:ea typeface="+mn-ea"/>
                <a:cs typeface="Times New Roman"/>
              </a:rPr>
              <a:t>ud</a:t>
            </a:r>
            <a:r>
              <a:rPr sz="4400" spc="70" dirty="0">
                <a:solidFill>
                  <a:srgbClr val="C84B00"/>
                </a:solidFill>
                <a:latin typeface="Times New Roman"/>
                <a:ea typeface="+mn-ea"/>
                <a:cs typeface="Times New Roman"/>
              </a:rPr>
              <a:t>i</a:t>
            </a:r>
            <a:r>
              <a:rPr sz="4400" spc="-185" dirty="0">
                <a:solidFill>
                  <a:srgbClr val="C84B00"/>
                </a:solidFill>
                <a:latin typeface="Times New Roman"/>
                <a:ea typeface="+mn-ea"/>
                <a:cs typeface="Times New Roman"/>
              </a:rPr>
              <a:t>e</a:t>
            </a:r>
            <a:r>
              <a:rPr sz="4400" spc="-100" dirty="0">
                <a:solidFill>
                  <a:srgbClr val="C84B00"/>
                </a:solidFill>
                <a:latin typeface="Times New Roman"/>
                <a:ea typeface="+mn-ea"/>
                <a:cs typeface="Times New Roman"/>
              </a:rPr>
              <a:t>n</a:t>
            </a:r>
            <a:r>
              <a:rPr sz="4400" spc="-295" dirty="0">
                <a:solidFill>
                  <a:srgbClr val="C84B00"/>
                </a:solidFill>
                <a:latin typeface="Times New Roman"/>
                <a:ea typeface="+mn-ea"/>
                <a:cs typeface="Times New Roman"/>
              </a:rPr>
              <a:t>c</a:t>
            </a:r>
            <a:r>
              <a:rPr sz="4400" spc="-180" dirty="0">
                <a:solidFill>
                  <a:srgbClr val="C84B00"/>
                </a:solidFill>
                <a:latin typeface="Times New Roman"/>
                <a:ea typeface="+mn-ea"/>
                <a:cs typeface="Times New Roman"/>
              </a:rPr>
              <a:t>e</a:t>
            </a:r>
            <a:endParaRPr sz="4400" dirty="0">
              <a:solidFill>
                <a:srgbClr val="C84B00"/>
              </a:solidFill>
              <a:latin typeface="Times New Roman"/>
              <a:ea typeface="+mn-ea"/>
              <a:cs typeface="Times New Roman"/>
            </a:endParaRPr>
          </a:p>
        </p:txBody>
      </p:sp>
      <p:sp>
        <p:nvSpPr>
          <p:cNvPr id="6" name="object 6"/>
          <p:cNvSpPr txBox="1"/>
          <p:nvPr/>
        </p:nvSpPr>
        <p:spPr>
          <a:xfrm>
            <a:off x="1450339" y="1699259"/>
            <a:ext cx="7258050" cy="6524733"/>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sz="2400" b="1" spc="-330" dirty="0">
                <a:solidFill>
                  <a:srgbClr val="CCAE79"/>
                </a:solidFill>
                <a:latin typeface="Times New Roman"/>
                <a:ea typeface="+mn-ea"/>
                <a:cs typeface="Times New Roman"/>
              </a:rPr>
              <a:t>L</a:t>
            </a:r>
            <a:r>
              <a:rPr sz="2400" b="1" spc="-114" dirty="0">
                <a:solidFill>
                  <a:srgbClr val="CCAE79"/>
                </a:solidFill>
                <a:latin typeface="Times New Roman"/>
                <a:ea typeface="+mn-ea"/>
                <a:cs typeface="Times New Roman"/>
              </a:rPr>
              <a:t>o</a:t>
            </a:r>
            <a:r>
              <a:rPr sz="2400" b="1" spc="-210" dirty="0">
                <a:solidFill>
                  <a:srgbClr val="CCAE79"/>
                </a:solidFill>
                <a:latin typeface="Times New Roman"/>
                <a:ea typeface="+mn-ea"/>
                <a:cs typeface="Times New Roman"/>
              </a:rPr>
              <a:t>c</a:t>
            </a:r>
            <a:r>
              <a:rPr sz="2400" b="1" spc="-215" dirty="0">
                <a:solidFill>
                  <a:srgbClr val="CCAE79"/>
                </a:solidFill>
                <a:latin typeface="Times New Roman"/>
                <a:ea typeface="+mn-ea"/>
                <a:cs typeface="Times New Roman"/>
              </a:rPr>
              <a:t>a</a:t>
            </a:r>
            <a:r>
              <a:rPr sz="2400" b="1" spc="145" dirty="0">
                <a:solidFill>
                  <a:srgbClr val="CCAE79"/>
                </a:solidFill>
                <a:latin typeface="Times New Roman"/>
                <a:ea typeface="+mn-ea"/>
                <a:cs typeface="Times New Roman"/>
              </a:rPr>
              <a:t>t</a:t>
            </a:r>
            <a:r>
              <a:rPr sz="2400" b="1" spc="-155" dirty="0">
                <a:solidFill>
                  <a:srgbClr val="CCAE79"/>
                </a:solidFill>
                <a:latin typeface="Times New Roman"/>
                <a:ea typeface="+mn-ea"/>
                <a:cs typeface="Times New Roman"/>
              </a:rPr>
              <a:t>e</a:t>
            </a:r>
            <a:r>
              <a:rPr sz="2400" b="1" spc="-95" dirty="0">
                <a:solidFill>
                  <a:srgbClr val="CCAE79"/>
                </a:solidFill>
                <a:latin typeface="Times New Roman"/>
                <a:ea typeface="+mn-ea"/>
                <a:cs typeface="Times New Roman"/>
              </a:rPr>
              <a:t>d</a:t>
            </a:r>
            <a:r>
              <a:rPr sz="2400" b="1" spc="-135" dirty="0">
                <a:solidFill>
                  <a:srgbClr val="CCAE79"/>
                </a:solidFill>
                <a:latin typeface="Times New Roman"/>
                <a:ea typeface="+mn-ea"/>
                <a:cs typeface="Times New Roman"/>
              </a:rPr>
              <a:t> </a:t>
            </a:r>
            <a:r>
              <a:rPr sz="2400" b="1" spc="-10" dirty="0">
                <a:solidFill>
                  <a:srgbClr val="CCAE79"/>
                </a:solidFill>
                <a:latin typeface="Times New Roman"/>
                <a:ea typeface="+mn-ea"/>
                <a:cs typeface="Times New Roman"/>
              </a:rPr>
              <a:t>i</a:t>
            </a:r>
            <a:r>
              <a:rPr sz="2400" b="1" dirty="0">
                <a:solidFill>
                  <a:srgbClr val="CCAE79"/>
                </a:solidFill>
                <a:latin typeface="Times New Roman"/>
                <a:ea typeface="+mn-ea"/>
                <a:cs typeface="Times New Roman"/>
              </a:rPr>
              <a:t>n</a:t>
            </a:r>
            <a:r>
              <a:rPr sz="2400" b="1" spc="-215" dirty="0">
                <a:solidFill>
                  <a:srgbClr val="CCAE79"/>
                </a:solidFill>
                <a:latin typeface="Times New Roman"/>
                <a:ea typeface="+mn-ea"/>
                <a:cs typeface="Times New Roman"/>
              </a:rPr>
              <a:t> </a:t>
            </a:r>
            <a:r>
              <a:rPr sz="2400" b="1" dirty="0">
                <a:solidFill>
                  <a:srgbClr val="CCAE79"/>
                </a:solidFill>
                <a:latin typeface="Times New Roman"/>
                <a:ea typeface="+mn-ea"/>
                <a:cs typeface="Times New Roman"/>
              </a:rPr>
              <a:t>t</a:t>
            </a:r>
            <a:r>
              <a:rPr sz="2400" b="1" spc="-10" dirty="0">
                <a:solidFill>
                  <a:srgbClr val="CCAE79"/>
                </a:solidFill>
                <a:latin typeface="Times New Roman"/>
                <a:ea typeface="+mn-ea"/>
                <a:cs typeface="Times New Roman"/>
              </a:rPr>
              <a:t>h</a:t>
            </a:r>
            <a:r>
              <a:rPr sz="2400" b="1" dirty="0">
                <a:solidFill>
                  <a:srgbClr val="CCAE79"/>
                </a:solidFill>
                <a:latin typeface="Times New Roman"/>
                <a:ea typeface="+mn-ea"/>
                <a:cs typeface="Times New Roman"/>
              </a:rPr>
              <a:t>e</a:t>
            </a:r>
            <a:r>
              <a:rPr sz="2400" b="1" spc="-229" dirty="0">
                <a:solidFill>
                  <a:srgbClr val="CCAE79"/>
                </a:solidFill>
                <a:latin typeface="Times New Roman"/>
                <a:ea typeface="+mn-ea"/>
                <a:cs typeface="Times New Roman"/>
              </a:rPr>
              <a:t> </a:t>
            </a:r>
            <a:r>
              <a:rPr sz="2400" b="1" spc="-484" dirty="0">
                <a:solidFill>
                  <a:srgbClr val="CCAE79"/>
                </a:solidFill>
                <a:latin typeface="Times New Roman"/>
                <a:ea typeface="+mn-ea"/>
                <a:cs typeface="Times New Roman"/>
              </a:rPr>
              <a:t>C</a:t>
            </a:r>
            <a:r>
              <a:rPr sz="2400" b="1" spc="-100" dirty="0">
                <a:solidFill>
                  <a:srgbClr val="CCAE79"/>
                </a:solidFill>
                <a:latin typeface="Times New Roman"/>
                <a:ea typeface="+mn-ea"/>
                <a:cs typeface="Times New Roman"/>
              </a:rPr>
              <a:t>u</a:t>
            </a:r>
            <a:r>
              <a:rPr sz="2400" b="1" spc="-10" dirty="0">
                <a:solidFill>
                  <a:srgbClr val="CCAE79"/>
                </a:solidFill>
                <a:latin typeface="Times New Roman"/>
                <a:ea typeface="+mn-ea"/>
                <a:cs typeface="Times New Roman"/>
              </a:rPr>
              <a:t>l</a:t>
            </a:r>
            <a:r>
              <a:rPr sz="2400" b="1" spc="145" dirty="0">
                <a:solidFill>
                  <a:srgbClr val="CCAE79"/>
                </a:solidFill>
                <a:latin typeface="Times New Roman"/>
                <a:ea typeface="+mn-ea"/>
                <a:cs typeface="Times New Roman"/>
              </a:rPr>
              <a:t>t</a:t>
            </a:r>
            <a:r>
              <a:rPr sz="2400" b="1" spc="-90" dirty="0">
                <a:solidFill>
                  <a:srgbClr val="CCAE79"/>
                </a:solidFill>
                <a:latin typeface="Times New Roman"/>
                <a:ea typeface="+mn-ea"/>
                <a:cs typeface="Times New Roman"/>
              </a:rPr>
              <a:t>u</a:t>
            </a:r>
            <a:r>
              <a:rPr sz="2400" b="1" spc="25" dirty="0">
                <a:solidFill>
                  <a:srgbClr val="CCAE79"/>
                </a:solidFill>
                <a:latin typeface="Times New Roman"/>
                <a:ea typeface="+mn-ea"/>
                <a:cs typeface="Times New Roman"/>
              </a:rPr>
              <a:t>r</a:t>
            </a:r>
            <a:r>
              <a:rPr sz="2400" b="1" spc="-215" dirty="0">
                <a:solidFill>
                  <a:srgbClr val="CCAE79"/>
                </a:solidFill>
                <a:latin typeface="Times New Roman"/>
                <a:ea typeface="+mn-ea"/>
                <a:cs typeface="Times New Roman"/>
              </a:rPr>
              <a:t>a</a:t>
            </a:r>
            <a:r>
              <a:rPr sz="2400" b="1" spc="10" dirty="0">
                <a:solidFill>
                  <a:srgbClr val="CCAE79"/>
                </a:solidFill>
                <a:latin typeface="Times New Roman"/>
                <a:ea typeface="+mn-ea"/>
                <a:cs typeface="Times New Roman"/>
              </a:rPr>
              <a:t>l</a:t>
            </a:r>
            <a:r>
              <a:rPr sz="2400" b="1" spc="-135" dirty="0">
                <a:solidFill>
                  <a:srgbClr val="CCAE79"/>
                </a:solidFill>
                <a:latin typeface="Times New Roman"/>
                <a:ea typeface="+mn-ea"/>
                <a:cs typeface="Times New Roman"/>
              </a:rPr>
              <a:t> </a:t>
            </a:r>
            <a:r>
              <a:rPr sz="2400" b="1" spc="-505" dirty="0">
                <a:solidFill>
                  <a:srgbClr val="CCAE79"/>
                </a:solidFill>
                <a:latin typeface="Times New Roman"/>
                <a:ea typeface="+mn-ea"/>
                <a:cs typeface="Times New Roman"/>
              </a:rPr>
              <a:t>C</a:t>
            </a:r>
            <a:r>
              <a:rPr sz="2400" b="1" spc="-215" dirty="0">
                <a:solidFill>
                  <a:srgbClr val="CCAE79"/>
                </a:solidFill>
                <a:latin typeface="Times New Roman"/>
                <a:ea typeface="+mn-ea"/>
                <a:cs typeface="Times New Roman"/>
              </a:rPr>
              <a:t>a</a:t>
            </a:r>
            <a:r>
              <a:rPr sz="2400" b="1" spc="-90" dirty="0">
                <a:solidFill>
                  <a:srgbClr val="CCAE79"/>
                </a:solidFill>
                <a:latin typeface="Times New Roman"/>
                <a:ea typeface="+mn-ea"/>
                <a:cs typeface="Times New Roman"/>
              </a:rPr>
              <a:t>p</a:t>
            </a:r>
            <a:r>
              <a:rPr sz="2400" b="1" spc="15" dirty="0">
                <a:solidFill>
                  <a:srgbClr val="CCAE79"/>
                </a:solidFill>
                <a:latin typeface="Times New Roman"/>
                <a:ea typeface="+mn-ea"/>
                <a:cs typeface="Times New Roman"/>
              </a:rPr>
              <a:t>i</a:t>
            </a:r>
            <a:r>
              <a:rPr sz="2400" b="1" spc="145" dirty="0">
                <a:solidFill>
                  <a:srgbClr val="CCAE79"/>
                </a:solidFill>
                <a:latin typeface="Times New Roman"/>
                <a:ea typeface="+mn-ea"/>
                <a:cs typeface="Times New Roman"/>
              </a:rPr>
              <a:t>t</a:t>
            </a:r>
            <a:r>
              <a:rPr sz="2400" b="1" spc="-215" dirty="0">
                <a:solidFill>
                  <a:srgbClr val="CCAE79"/>
                </a:solidFill>
                <a:latin typeface="Times New Roman"/>
                <a:ea typeface="+mn-ea"/>
                <a:cs typeface="Times New Roman"/>
              </a:rPr>
              <a:t>a</a:t>
            </a:r>
            <a:r>
              <a:rPr sz="2400" b="1" spc="10" dirty="0">
                <a:solidFill>
                  <a:srgbClr val="CCAE79"/>
                </a:solidFill>
                <a:latin typeface="Times New Roman"/>
                <a:ea typeface="+mn-ea"/>
                <a:cs typeface="Times New Roman"/>
              </a:rPr>
              <a:t>l</a:t>
            </a:r>
            <a:r>
              <a:rPr sz="2400" b="1" spc="-145" dirty="0">
                <a:solidFill>
                  <a:srgbClr val="CCAE79"/>
                </a:solidFill>
                <a:latin typeface="Times New Roman"/>
                <a:ea typeface="+mn-ea"/>
                <a:cs typeface="Times New Roman"/>
              </a:rPr>
              <a:t> </a:t>
            </a:r>
            <a:r>
              <a:rPr sz="2400" b="1" spc="-30" dirty="0">
                <a:solidFill>
                  <a:srgbClr val="CCAE79"/>
                </a:solidFill>
                <a:latin typeface="Times New Roman"/>
                <a:ea typeface="+mn-ea"/>
                <a:cs typeface="Times New Roman"/>
              </a:rPr>
              <a:t>o</a:t>
            </a:r>
            <a:r>
              <a:rPr sz="2400" b="1" spc="-10" dirty="0">
                <a:solidFill>
                  <a:srgbClr val="CCAE79"/>
                </a:solidFill>
                <a:latin typeface="Times New Roman"/>
                <a:ea typeface="+mn-ea"/>
                <a:cs typeface="Times New Roman"/>
              </a:rPr>
              <a:t>f</a:t>
            </a:r>
            <a:r>
              <a:rPr sz="2400" b="1" spc="-150" dirty="0">
                <a:solidFill>
                  <a:srgbClr val="CCAE79"/>
                </a:solidFill>
                <a:latin typeface="Times New Roman"/>
                <a:ea typeface="+mn-ea"/>
                <a:cs typeface="Times New Roman"/>
              </a:rPr>
              <a:t> </a:t>
            </a:r>
            <a:r>
              <a:rPr sz="2400" b="1" dirty="0">
                <a:solidFill>
                  <a:srgbClr val="CCAE79"/>
                </a:solidFill>
                <a:latin typeface="Times New Roman"/>
                <a:ea typeface="+mn-ea"/>
                <a:cs typeface="Times New Roman"/>
              </a:rPr>
              <a:t>the</a:t>
            </a:r>
            <a:r>
              <a:rPr sz="2400" b="1" spc="-229" dirty="0">
                <a:solidFill>
                  <a:srgbClr val="CCAE79"/>
                </a:solidFill>
                <a:latin typeface="Times New Roman"/>
                <a:ea typeface="+mn-ea"/>
                <a:cs typeface="Times New Roman"/>
              </a:rPr>
              <a:t> </a:t>
            </a:r>
            <a:r>
              <a:rPr sz="2400" b="1" spc="-100" dirty="0">
                <a:solidFill>
                  <a:srgbClr val="CCAE79"/>
                </a:solidFill>
                <a:latin typeface="Times New Roman"/>
                <a:ea typeface="+mn-ea"/>
                <a:cs typeface="Times New Roman"/>
              </a:rPr>
              <a:t>W</a:t>
            </a:r>
            <a:r>
              <a:rPr sz="2400" b="1" spc="-45" dirty="0">
                <a:solidFill>
                  <a:srgbClr val="CCAE79"/>
                </a:solidFill>
                <a:latin typeface="Times New Roman"/>
                <a:ea typeface="+mn-ea"/>
                <a:cs typeface="Times New Roman"/>
              </a:rPr>
              <a:t>or</a:t>
            </a:r>
            <a:r>
              <a:rPr sz="2400" b="1" spc="-60" dirty="0">
                <a:solidFill>
                  <a:srgbClr val="CCAE79"/>
                </a:solidFill>
                <a:latin typeface="Times New Roman"/>
                <a:ea typeface="+mn-ea"/>
                <a:cs typeface="Times New Roman"/>
              </a:rPr>
              <a:t>l</a:t>
            </a:r>
            <a:r>
              <a:rPr sz="2400" b="1" spc="-55" dirty="0">
                <a:solidFill>
                  <a:srgbClr val="CCAE79"/>
                </a:solidFill>
                <a:latin typeface="Times New Roman"/>
                <a:ea typeface="+mn-ea"/>
                <a:cs typeface="Times New Roman"/>
              </a:rPr>
              <a:t>d</a:t>
            </a:r>
            <a:r>
              <a:rPr sz="2400" b="1" spc="-135" dirty="0">
                <a:solidFill>
                  <a:srgbClr val="CCAE79"/>
                </a:solidFill>
                <a:latin typeface="Times New Roman"/>
                <a:ea typeface="+mn-ea"/>
                <a:cs typeface="Times New Roman"/>
              </a:rPr>
              <a:t> </a:t>
            </a:r>
            <a:r>
              <a:rPr sz="2400" b="1" dirty="0">
                <a:solidFill>
                  <a:srgbClr val="CCAE79"/>
                </a:solidFill>
                <a:latin typeface="Times New Roman"/>
                <a:ea typeface="+mn-ea"/>
                <a:cs typeface="Times New Roman"/>
              </a:rPr>
              <a:t>-</a:t>
            </a:r>
            <a:r>
              <a:rPr sz="2400" b="1" spc="-185" dirty="0">
                <a:solidFill>
                  <a:srgbClr val="CCAE79"/>
                </a:solidFill>
                <a:latin typeface="Times New Roman"/>
                <a:ea typeface="+mn-ea"/>
                <a:cs typeface="Times New Roman"/>
              </a:rPr>
              <a:t> </a:t>
            </a:r>
            <a:r>
              <a:rPr sz="2400" b="1" spc="-150" dirty="0">
                <a:solidFill>
                  <a:srgbClr val="CCAE79"/>
                </a:solidFill>
                <a:latin typeface="Times New Roman"/>
                <a:ea typeface="+mn-ea"/>
                <a:cs typeface="Times New Roman"/>
              </a:rPr>
              <a:t>N</a:t>
            </a:r>
            <a:r>
              <a:rPr sz="2400" b="1" spc="-130" dirty="0">
                <a:solidFill>
                  <a:srgbClr val="CCAE79"/>
                </a:solidFill>
                <a:latin typeface="Times New Roman"/>
                <a:ea typeface="+mn-ea"/>
                <a:cs typeface="Times New Roman"/>
              </a:rPr>
              <a:t>e</a:t>
            </a:r>
            <a:r>
              <a:rPr sz="2400" b="1" spc="-160" dirty="0">
                <a:solidFill>
                  <a:srgbClr val="CCAE79"/>
                </a:solidFill>
                <a:latin typeface="Times New Roman"/>
                <a:ea typeface="+mn-ea"/>
                <a:cs typeface="Times New Roman"/>
              </a:rPr>
              <a:t>w</a:t>
            </a:r>
            <a:r>
              <a:rPr sz="2400" b="1" spc="-120" dirty="0">
                <a:solidFill>
                  <a:srgbClr val="CCAE79"/>
                </a:solidFill>
                <a:latin typeface="Times New Roman"/>
                <a:ea typeface="+mn-ea"/>
                <a:cs typeface="Times New Roman"/>
              </a:rPr>
              <a:t> </a:t>
            </a:r>
            <a:r>
              <a:rPr sz="2400" b="1" spc="-409" dirty="0">
                <a:solidFill>
                  <a:srgbClr val="CCAE79"/>
                </a:solidFill>
                <a:latin typeface="Times New Roman"/>
                <a:ea typeface="+mn-ea"/>
                <a:cs typeface="Times New Roman"/>
              </a:rPr>
              <a:t>Y</a:t>
            </a:r>
            <a:r>
              <a:rPr sz="2400" b="1" spc="-100" dirty="0">
                <a:solidFill>
                  <a:srgbClr val="CCAE79"/>
                </a:solidFill>
                <a:latin typeface="Times New Roman"/>
                <a:ea typeface="+mn-ea"/>
                <a:cs typeface="Times New Roman"/>
              </a:rPr>
              <a:t>o</a:t>
            </a:r>
            <a:r>
              <a:rPr sz="2400" b="1" spc="25" dirty="0">
                <a:solidFill>
                  <a:srgbClr val="CCAE79"/>
                </a:solidFill>
                <a:latin typeface="Times New Roman"/>
                <a:ea typeface="+mn-ea"/>
                <a:cs typeface="Times New Roman"/>
              </a:rPr>
              <a:t>r</a:t>
            </a:r>
            <a:r>
              <a:rPr sz="2400" b="1" spc="-140" dirty="0">
                <a:solidFill>
                  <a:srgbClr val="CCAE79"/>
                </a:solidFill>
                <a:latin typeface="Times New Roman"/>
                <a:ea typeface="+mn-ea"/>
                <a:cs typeface="Times New Roman"/>
              </a:rPr>
              <a:t>k</a:t>
            </a:r>
            <a:r>
              <a:rPr sz="2400" b="1" spc="-75" dirty="0">
                <a:solidFill>
                  <a:srgbClr val="CCAE79"/>
                </a:solidFill>
                <a:latin typeface="Times New Roman"/>
                <a:ea typeface="+mn-ea"/>
                <a:cs typeface="Times New Roman"/>
              </a:rPr>
              <a:t>,</a:t>
            </a:r>
            <a:r>
              <a:rPr sz="2400" b="1" spc="-110" dirty="0">
                <a:solidFill>
                  <a:srgbClr val="CCAE79"/>
                </a:solidFill>
                <a:latin typeface="Times New Roman"/>
                <a:ea typeface="+mn-ea"/>
                <a:cs typeface="Times New Roman"/>
              </a:rPr>
              <a:t> </a:t>
            </a:r>
            <a:r>
              <a:rPr sz="2400" b="1" spc="-220" dirty="0">
                <a:solidFill>
                  <a:srgbClr val="CCAE79"/>
                </a:solidFill>
                <a:latin typeface="Times New Roman"/>
                <a:ea typeface="+mn-ea"/>
                <a:cs typeface="Times New Roman"/>
              </a:rPr>
              <a:t>N</a:t>
            </a:r>
            <a:r>
              <a:rPr sz="2400" b="1" spc="-434" dirty="0">
                <a:solidFill>
                  <a:srgbClr val="CCAE79"/>
                </a:solidFill>
                <a:latin typeface="Times New Roman"/>
                <a:ea typeface="+mn-ea"/>
                <a:cs typeface="Times New Roman"/>
              </a:rPr>
              <a:t>Y</a:t>
            </a:r>
            <a:endParaRPr sz="2400" b="1" dirty="0">
              <a:solidFill>
                <a:srgbClr val="CCAE79"/>
              </a:solidFill>
              <a:latin typeface="Times New Roman"/>
              <a:ea typeface="+mn-ea"/>
              <a:cs typeface="Times New Roman"/>
            </a:endParaRPr>
          </a:p>
          <a:p>
            <a:pPr fontAlgn="auto">
              <a:lnSpc>
                <a:spcPts val="2800"/>
              </a:lnSpc>
              <a:spcBef>
                <a:spcPts val="32"/>
              </a:spcBef>
              <a:spcAft>
                <a:spcPts val="0"/>
              </a:spcAft>
              <a:defRPr/>
            </a:pPr>
            <a:endParaRPr sz="2400" b="1" dirty="0">
              <a:solidFill>
                <a:srgbClr val="CCAE79"/>
              </a:solidFill>
              <a:latin typeface="Times New Roman"/>
              <a:ea typeface="+mn-ea"/>
              <a:cs typeface="Times New Roman"/>
            </a:endParaRPr>
          </a:p>
          <a:p>
            <a:pPr marL="12700" fontAlgn="auto">
              <a:spcBef>
                <a:spcPts val="0"/>
              </a:spcBef>
              <a:spcAft>
                <a:spcPts val="0"/>
              </a:spcAft>
              <a:defRPr/>
            </a:pPr>
            <a:r>
              <a:rPr sz="2400" b="1" spc="-260" dirty="0">
                <a:solidFill>
                  <a:srgbClr val="CCAE79"/>
                </a:solidFill>
                <a:latin typeface="Times New Roman"/>
                <a:ea typeface="+mn-ea"/>
                <a:cs typeface="Times New Roman"/>
              </a:rPr>
              <a:t>R</a:t>
            </a:r>
            <a:r>
              <a:rPr sz="2400" b="1" spc="-210" dirty="0">
                <a:solidFill>
                  <a:srgbClr val="CCAE79"/>
                </a:solidFill>
                <a:latin typeface="Times New Roman"/>
                <a:ea typeface="+mn-ea"/>
                <a:cs typeface="Times New Roman"/>
              </a:rPr>
              <a:t>ea</a:t>
            </a:r>
            <a:r>
              <a:rPr sz="2400" b="1" spc="-180" dirty="0">
                <a:solidFill>
                  <a:srgbClr val="CCAE79"/>
                </a:solidFill>
                <a:latin typeface="Times New Roman"/>
                <a:ea typeface="+mn-ea"/>
                <a:cs typeface="Times New Roman"/>
              </a:rPr>
              <a:t>c</a:t>
            </a:r>
            <a:r>
              <a:rPr sz="2400" b="1" spc="-190" dirty="0">
                <a:solidFill>
                  <a:srgbClr val="CCAE79"/>
                </a:solidFill>
                <a:latin typeface="Times New Roman"/>
                <a:ea typeface="+mn-ea"/>
                <a:cs typeface="Times New Roman"/>
              </a:rPr>
              <a:t>h</a:t>
            </a:r>
            <a:r>
              <a:rPr sz="2400" b="1" spc="-210" dirty="0">
                <a:solidFill>
                  <a:srgbClr val="CCAE79"/>
                </a:solidFill>
                <a:latin typeface="Times New Roman"/>
                <a:ea typeface="+mn-ea"/>
                <a:cs typeface="Times New Roman"/>
              </a:rPr>
              <a:t>e</a:t>
            </a:r>
            <a:r>
              <a:rPr sz="2400" b="1" spc="-180" dirty="0">
                <a:solidFill>
                  <a:srgbClr val="CCAE79"/>
                </a:solidFill>
                <a:latin typeface="Times New Roman"/>
                <a:ea typeface="+mn-ea"/>
                <a:cs typeface="Times New Roman"/>
              </a:rPr>
              <a:t>s</a:t>
            </a:r>
            <a:r>
              <a:rPr sz="2400" b="1" spc="-235" dirty="0">
                <a:solidFill>
                  <a:srgbClr val="CCAE79"/>
                </a:solidFill>
                <a:latin typeface="Times New Roman"/>
                <a:ea typeface="+mn-ea"/>
                <a:cs typeface="Times New Roman"/>
              </a:rPr>
              <a:t> </a:t>
            </a:r>
            <a:r>
              <a:rPr sz="2400" b="1" spc="-220" dirty="0">
                <a:solidFill>
                  <a:srgbClr val="CCAE79"/>
                </a:solidFill>
                <a:latin typeface="Times New Roman"/>
                <a:ea typeface="+mn-ea"/>
                <a:cs typeface="Times New Roman"/>
              </a:rPr>
              <a:t>~</a:t>
            </a:r>
            <a:r>
              <a:rPr sz="2400" b="1" spc="-210" dirty="0">
                <a:solidFill>
                  <a:srgbClr val="B96B29"/>
                </a:solidFill>
                <a:latin typeface="Times New Roman"/>
                <a:ea typeface="+mn-ea"/>
                <a:cs typeface="Times New Roman"/>
              </a:rPr>
              <a:t>2</a:t>
            </a:r>
            <a:r>
              <a:rPr sz="2400" b="1" spc="-190" dirty="0">
                <a:solidFill>
                  <a:srgbClr val="B96B29"/>
                </a:solidFill>
                <a:latin typeface="Times New Roman"/>
                <a:ea typeface="+mn-ea"/>
                <a:cs typeface="Times New Roman"/>
              </a:rPr>
              <a:t>5</a:t>
            </a:r>
            <a:r>
              <a:rPr sz="2400" b="1" spc="-200" dirty="0">
                <a:solidFill>
                  <a:srgbClr val="B96B29"/>
                </a:solidFill>
                <a:latin typeface="Times New Roman"/>
                <a:ea typeface="+mn-ea"/>
                <a:cs typeface="Times New Roman"/>
              </a:rPr>
              <a:t>0</a:t>
            </a:r>
            <a:r>
              <a:rPr sz="2400" b="1" spc="-204" dirty="0">
                <a:solidFill>
                  <a:srgbClr val="B96B29"/>
                </a:solidFill>
                <a:latin typeface="Times New Roman"/>
                <a:ea typeface="+mn-ea"/>
                <a:cs typeface="Times New Roman"/>
              </a:rPr>
              <a:t>0</a:t>
            </a:r>
            <a:r>
              <a:rPr sz="2400" b="1" spc="185" dirty="0">
                <a:solidFill>
                  <a:srgbClr val="CCAE79"/>
                </a:solidFill>
                <a:latin typeface="Times New Roman"/>
                <a:ea typeface="+mn-ea"/>
                <a:cs typeface="Times New Roman"/>
              </a:rPr>
              <a:t> </a:t>
            </a:r>
            <a:r>
              <a:rPr sz="2400" b="1" spc="20" dirty="0">
                <a:solidFill>
                  <a:srgbClr val="CCAE79"/>
                </a:solidFill>
                <a:latin typeface="Times New Roman"/>
                <a:ea typeface="+mn-ea"/>
                <a:cs typeface="Times New Roman"/>
              </a:rPr>
              <a:t>p</a:t>
            </a:r>
            <a:r>
              <a:rPr sz="2400" b="1" spc="5" dirty="0">
                <a:solidFill>
                  <a:srgbClr val="CCAE79"/>
                </a:solidFill>
                <a:latin typeface="Times New Roman"/>
                <a:ea typeface="+mn-ea"/>
                <a:cs typeface="Times New Roman"/>
              </a:rPr>
              <a:t>e</a:t>
            </a:r>
            <a:r>
              <a:rPr sz="2400" b="1" spc="-30" dirty="0">
                <a:solidFill>
                  <a:srgbClr val="CCAE79"/>
                </a:solidFill>
                <a:latin typeface="Times New Roman"/>
                <a:ea typeface="+mn-ea"/>
                <a:cs typeface="Times New Roman"/>
              </a:rPr>
              <a:t>o</a:t>
            </a:r>
            <a:r>
              <a:rPr sz="2400" b="1" spc="5" dirty="0">
                <a:solidFill>
                  <a:srgbClr val="CCAE79"/>
                </a:solidFill>
                <a:latin typeface="Times New Roman"/>
                <a:ea typeface="+mn-ea"/>
                <a:cs typeface="Times New Roman"/>
              </a:rPr>
              <a:t>p</a:t>
            </a:r>
            <a:r>
              <a:rPr sz="2400" b="1" spc="-10" dirty="0">
                <a:solidFill>
                  <a:srgbClr val="CCAE79"/>
                </a:solidFill>
                <a:latin typeface="Times New Roman"/>
                <a:ea typeface="+mn-ea"/>
                <a:cs typeface="Times New Roman"/>
              </a:rPr>
              <a:t>le</a:t>
            </a:r>
            <a:endParaRPr sz="2400" b="1" dirty="0">
              <a:solidFill>
                <a:srgbClr val="CCAE79"/>
              </a:solidFill>
              <a:latin typeface="Times New Roman"/>
              <a:ea typeface="+mn-ea"/>
              <a:cs typeface="Times New Roman"/>
            </a:endParaRPr>
          </a:p>
          <a:p>
            <a:pPr marL="469265" fontAlgn="auto">
              <a:spcBef>
                <a:spcPts val="40"/>
              </a:spcBef>
              <a:spcAft>
                <a:spcPts val="0"/>
              </a:spcAft>
              <a:defRPr/>
            </a:pPr>
            <a:r>
              <a:rPr sz="2400" b="1" spc="-15" dirty="0">
                <a:solidFill>
                  <a:srgbClr val="CCAE79"/>
                </a:solidFill>
                <a:latin typeface="Times New Roman"/>
                <a:ea typeface="+mn-ea"/>
                <a:cs typeface="Times New Roman"/>
              </a:rPr>
              <a:t>•</a:t>
            </a:r>
            <a:r>
              <a:rPr sz="2400" b="1" spc="-250" dirty="0">
                <a:solidFill>
                  <a:srgbClr val="CCAE79"/>
                </a:solidFill>
                <a:latin typeface="Times New Roman"/>
                <a:ea typeface="+mn-ea"/>
                <a:cs typeface="Times New Roman"/>
              </a:rPr>
              <a:t>D</a:t>
            </a:r>
            <a:r>
              <a:rPr sz="2400" b="1" spc="-140" dirty="0">
                <a:solidFill>
                  <a:srgbClr val="CCAE79"/>
                </a:solidFill>
                <a:latin typeface="Times New Roman"/>
                <a:ea typeface="+mn-ea"/>
                <a:cs typeface="Times New Roman"/>
              </a:rPr>
              <a:t>e</a:t>
            </a:r>
            <a:r>
              <a:rPr sz="2400" b="1" spc="-65" dirty="0">
                <a:solidFill>
                  <a:srgbClr val="CCAE79"/>
                </a:solidFill>
                <a:latin typeface="Times New Roman"/>
                <a:ea typeface="+mn-ea"/>
                <a:cs typeface="Times New Roman"/>
              </a:rPr>
              <a:t>d</a:t>
            </a:r>
            <a:r>
              <a:rPr sz="2400" b="1" dirty="0">
                <a:solidFill>
                  <a:srgbClr val="CCAE79"/>
                </a:solidFill>
                <a:latin typeface="Times New Roman"/>
                <a:ea typeface="+mn-ea"/>
                <a:cs typeface="Times New Roman"/>
              </a:rPr>
              <a:t>i</a:t>
            </a:r>
            <a:r>
              <a:rPr sz="2400" b="1" spc="-170" dirty="0">
                <a:solidFill>
                  <a:srgbClr val="CCAE79"/>
                </a:solidFill>
                <a:latin typeface="Times New Roman"/>
                <a:ea typeface="+mn-ea"/>
                <a:cs typeface="Times New Roman"/>
              </a:rPr>
              <a:t>c</a:t>
            </a:r>
            <a:r>
              <a:rPr sz="2400" b="1" spc="-185" dirty="0">
                <a:solidFill>
                  <a:srgbClr val="CCAE79"/>
                </a:solidFill>
                <a:latin typeface="Times New Roman"/>
                <a:ea typeface="+mn-ea"/>
                <a:cs typeface="Times New Roman"/>
              </a:rPr>
              <a:t>a</a:t>
            </a:r>
            <a:r>
              <a:rPr sz="2400" b="1" spc="135" dirty="0">
                <a:solidFill>
                  <a:srgbClr val="CCAE79"/>
                </a:solidFill>
                <a:latin typeface="Times New Roman"/>
                <a:ea typeface="+mn-ea"/>
                <a:cs typeface="Times New Roman"/>
              </a:rPr>
              <a:t>t</a:t>
            </a:r>
            <a:r>
              <a:rPr sz="2400" b="1" spc="-140" dirty="0">
                <a:solidFill>
                  <a:srgbClr val="CCAE79"/>
                </a:solidFill>
                <a:latin typeface="Times New Roman"/>
                <a:ea typeface="+mn-ea"/>
                <a:cs typeface="Times New Roman"/>
              </a:rPr>
              <a:t>e</a:t>
            </a:r>
            <a:r>
              <a:rPr sz="2400" b="1" spc="-70" dirty="0">
                <a:solidFill>
                  <a:srgbClr val="CCAE79"/>
                </a:solidFill>
                <a:latin typeface="Times New Roman"/>
                <a:ea typeface="+mn-ea"/>
                <a:cs typeface="Times New Roman"/>
              </a:rPr>
              <a:t>d</a:t>
            </a:r>
            <a:r>
              <a:rPr sz="2400" b="1" spc="-105" dirty="0">
                <a:solidFill>
                  <a:srgbClr val="CCAE79"/>
                </a:solidFill>
                <a:latin typeface="Times New Roman"/>
                <a:ea typeface="+mn-ea"/>
                <a:cs typeface="Times New Roman"/>
              </a:rPr>
              <a:t> </a:t>
            </a:r>
            <a:r>
              <a:rPr sz="2400" b="1" spc="-125" dirty="0">
                <a:solidFill>
                  <a:srgbClr val="CCAE79"/>
                </a:solidFill>
                <a:latin typeface="Times New Roman"/>
                <a:ea typeface="+mn-ea"/>
                <a:cs typeface="Times New Roman"/>
              </a:rPr>
              <a:t>a</a:t>
            </a:r>
            <a:r>
              <a:rPr sz="2400" b="1" spc="-100" dirty="0">
                <a:solidFill>
                  <a:srgbClr val="CCAE79"/>
                </a:solidFill>
                <a:latin typeface="Times New Roman"/>
                <a:ea typeface="+mn-ea"/>
                <a:cs typeface="Times New Roman"/>
              </a:rPr>
              <a:t>u</a:t>
            </a:r>
            <a:r>
              <a:rPr sz="2400" b="1" spc="-110" dirty="0">
                <a:solidFill>
                  <a:srgbClr val="CCAE79"/>
                </a:solidFill>
                <a:latin typeface="Times New Roman"/>
                <a:ea typeface="+mn-ea"/>
                <a:cs typeface="Times New Roman"/>
              </a:rPr>
              <a:t>d</a:t>
            </a:r>
            <a:r>
              <a:rPr sz="2400" b="1" spc="-50" dirty="0">
                <a:solidFill>
                  <a:srgbClr val="CCAE79"/>
                </a:solidFill>
                <a:latin typeface="Times New Roman"/>
                <a:ea typeface="+mn-ea"/>
                <a:cs typeface="Times New Roman"/>
              </a:rPr>
              <a:t>i</a:t>
            </a:r>
            <a:r>
              <a:rPr sz="2400" b="1" spc="-125" dirty="0">
                <a:solidFill>
                  <a:srgbClr val="CCAE79"/>
                </a:solidFill>
                <a:latin typeface="Times New Roman"/>
                <a:ea typeface="+mn-ea"/>
                <a:cs typeface="Times New Roman"/>
              </a:rPr>
              <a:t>e</a:t>
            </a:r>
            <a:r>
              <a:rPr sz="2400" b="1" spc="-110" dirty="0">
                <a:solidFill>
                  <a:srgbClr val="CCAE79"/>
                </a:solidFill>
                <a:latin typeface="Times New Roman"/>
                <a:ea typeface="+mn-ea"/>
                <a:cs typeface="Times New Roman"/>
              </a:rPr>
              <a:t>n</a:t>
            </a:r>
            <a:r>
              <a:rPr sz="2400" b="1" spc="-80" dirty="0">
                <a:solidFill>
                  <a:srgbClr val="CCAE79"/>
                </a:solidFill>
                <a:latin typeface="Times New Roman"/>
                <a:ea typeface="+mn-ea"/>
                <a:cs typeface="Times New Roman"/>
              </a:rPr>
              <a:t>c</a:t>
            </a:r>
            <a:r>
              <a:rPr sz="2400" b="1" spc="-114" dirty="0">
                <a:solidFill>
                  <a:srgbClr val="CCAE79"/>
                </a:solidFill>
                <a:latin typeface="Times New Roman"/>
                <a:ea typeface="+mn-ea"/>
                <a:cs typeface="Times New Roman"/>
              </a:rPr>
              <a:t>e</a:t>
            </a:r>
            <a:r>
              <a:rPr sz="2400" b="1" spc="-60" dirty="0">
                <a:solidFill>
                  <a:srgbClr val="CCAE79"/>
                </a:solidFill>
                <a:latin typeface="Times New Roman"/>
                <a:ea typeface="+mn-ea"/>
                <a:cs typeface="Times New Roman"/>
              </a:rPr>
              <a:t> </a:t>
            </a:r>
            <a:r>
              <a:rPr sz="2400" b="1" dirty="0">
                <a:solidFill>
                  <a:srgbClr val="CCAE79"/>
                </a:solidFill>
                <a:latin typeface="Times New Roman"/>
                <a:ea typeface="+mn-ea"/>
                <a:cs typeface="Times New Roman"/>
              </a:rPr>
              <a:t>of</a:t>
            </a:r>
            <a:r>
              <a:rPr sz="2400" b="1" spc="-130" dirty="0">
                <a:solidFill>
                  <a:srgbClr val="CCAE79"/>
                </a:solidFill>
                <a:latin typeface="Times New Roman"/>
                <a:ea typeface="+mn-ea"/>
                <a:cs typeface="Times New Roman"/>
              </a:rPr>
              <a:t> </a:t>
            </a:r>
            <a:r>
              <a:rPr sz="2400" b="1" spc="-110" dirty="0">
                <a:solidFill>
                  <a:srgbClr val="B96B29"/>
                </a:solidFill>
                <a:latin typeface="Times New Roman"/>
                <a:ea typeface="+mn-ea"/>
                <a:cs typeface="Times New Roman"/>
              </a:rPr>
              <a:t>250</a:t>
            </a:r>
            <a:r>
              <a:rPr sz="2400" b="1" spc="-100" dirty="0">
                <a:solidFill>
                  <a:srgbClr val="B96B29"/>
                </a:solidFill>
                <a:latin typeface="Times New Roman"/>
                <a:ea typeface="+mn-ea"/>
                <a:cs typeface="Times New Roman"/>
              </a:rPr>
              <a:t>0</a:t>
            </a:r>
            <a:r>
              <a:rPr sz="2400" b="1" spc="-145" dirty="0">
                <a:solidFill>
                  <a:srgbClr val="CCAE79"/>
                </a:solidFill>
                <a:latin typeface="Times New Roman"/>
                <a:ea typeface="+mn-ea"/>
                <a:cs typeface="Times New Roman"/>
              </a:rPr>
              <a:t> </a:t>
            </a:r>
            <a:r>
              <a:rPr sz="2400" b="1" spc="-85" dirty="0">
                <a:solidFill>
                  <a:srgbClr val="CCAE79"/>
                </a:solidFill>
                <a:latin typeface="Times New Roman"/>
                <a:ea typeface="+mn-ea"/>
                <a:cs typeface="Times New Roman"/>
              </a:rPr>
              <a:t>o</a:t>
            </a:r>
            <a:r>
              <a:rPr sz="2400" b="1" spc="-105" dirty="0">
                <a:solidFill>
                  <a:srgbClr val="CCAE79"/>
                </a:solidFill>
                <a:latin typeface="Times New Roman"/>
                <a:ea typeface="+mn-ea"/>
                <a:cs typeface="Times New Roman"/>
              </a:rPr>
              <a:t>v</a:t>
            </a:r>
            <a:r>
              <a:rPr sz="2400" b="1" spc="-110" dirty="0">
                <a:solidFill>
                  <a:srgbClr val="CCAE79"/>
                </a:solidFill>
                <a:latin typeface="Times New Roman"/>
                <a:ea typeface="+mn-ea"/>
                <a:cs typeface="Times New Roman"/>
              </a:rPr>
              <a:t>e</a:t>
            </a:r>
            <a:r>
              <a:rPr sz="2400" b="1" spc="-60" dirty="0">
                <a:solidFill>
                  <a:srgbClr val="CCAE79"/>
                </a:solidFill>
                <a:latin typeface="Times New Roman"/>
                <a:ea typeface="+mn-ea"/>
                <a:cs typeface="Times New Roman"/>
              </a:rPr>
              <a:t>r</a:t>
            </a:r>
            <a:r>
              <a:rPr sz="2400" b="1" spc="-25" dirty="0">
                <a:solidFill>
                  <a:srgbClr val="CCAE79"/>
                </a:solidFill>
                <a:latin typeface="Times New Roman"/>
                <a:ea typeface="+mn-ea"/>
                <a:cs typeface="Times New Roman"/>
              </a:rPr>
              <a:t> </a:t>
            </a:r>
            <a:r>
              <a:rPr sz="2400" b="1" dirty="0">
                <a:solidFill>
                  <a:srgbClr val="CCAE79"/>
                </a:solidFill>
                <a:latin typeface="Times New Roman"/>
                <a:ea typeface="+mn-ea"/>
                <a:cs typeface="Times New Roman"/>
              </a:rPr>
              <a:t>3</a:t>
            </a:r>
            <a:r>
              <a:rPr sz="2400" b="1" spc="-220" dirty="0">
                <a:solidFill>
                  <a:srgbClr val="CCAE79"/>
                </a:solidFill>
                <a:latin typeface="Times New Roman"/>
                <a:ea typeface="+mn-ea"/>
                <a:cs typeface="Times New Roman"/>
              </a:rPr>
              <a:t> </a:t>
            </a:r>
            <a:r>
              <a:rPr sz="2400" b="1" spc="-145" dirty="0">
                <a:solidFill>
                  <a:srgbClr val="CCAE79"/>
                </a:solidFill>
                <a:latin typeface="Times New Roman"/>
                <a:ea typeface="+mn-ea"/>
                <a:cs typeface="Times New Roman"/>
              </a:rPr>
              <a:t>d</a:t>
            </a:r>
            <a:r>
              <a:rPr sz="2400" b="1" spc="-170" dirty="0">
                <a:solidFill>
                  <a:srgbClr val="CCAE79"/>
                </a:solidFill>
                <a:latin typeface="Times New Roman"/>
                <a:ea typeface="+mn-ea"/>
                <a:cs typeface="Times New Roman"/>
              </a:rPr>
              <a:t>a</a:t>
            </a:r>
            <a:r>
              <a:rPr sz="2400" b="1" spc="-150" dirty="0">
                <a:solidFill>
                  <a:srgbClr val="CCAE79"/>
                </a:solidFill>
                <a:latin typeface="Times New Roman"/>
                <a:ea typeface="+mn-ea"/>
                <a:cs typeface="Times New Roman"/>
              </a:rPr>
              <a:t>ys</a:t>
            </a:r>
            <a:r>
              <a:rPr sz="2400" b="1" spc="-85" dirty="0">
                <a:solidFill>
                  <a:srgbClr val="CCAE79"/>
                </a:solidFill>
                <a:latin typeface="Times New Roman"/>
                <a:ea typeface="+mn-ea"/>
                <a:cs typeface="Times New Roman"/>
              </a:rPr>
              <a:t> </a:t>
            </a:r>
            <a:r>
              <a:rPr sz="2400" b="1" spc="10" dirty="0">
                <a:solidFill>
                  <a:srgbClr val="CCAE79"/>
                </a:solidFill>
                <a:latin typeface="Times New Roman"/>
                <a:ea typeface="+mn-ea"/>
                <a:cs typeface="Times New Roman"/>
              </a:rPr>
              <a:t>o</a:t>
            </a:r>
            <a:r>
              <a:rPr sz="2400" b="1" dirty="0">
                <a:solidFill>
                  <a:srgbClr val="CCAE79"/>
                </a:solidFill>
                <a:latin typeface="Times New Roman"/>
                <a:ea typeface="+mn-ea"/>
                <a:cs typeface="Times New Roman"/>
              </a:rPr>
              <a:t>f</a:t>
            </a:r>
            <a:r>
              <a:rPr sz="2400" b="1" spc="-120" dirty="0">
                <a:solidFill>
                  <a:srgbClr val="CCAE79"/>
                </a:solidFill>
                <a:latin typeface="Times New Roman"/>
                <a:ea typeface="+mn-ea"/>
                <a:cs typeface="Times New Roman"/>
              </a:rPr>
              <a:t> </a:t>
            </a:r>
            <a:r>
              <a:rPr sz="2400" b="1" spc="-10" dirty="0">
                <a:solidFill>
                  <a:srgbClr val="CCAE79"/>
                </a:solidFill>
                <a:latin typeface="Times New Roman"/>
                <a:ea typeface="+mn-ea"/>
                <a:cs typeface="Times New Roman"/>
              </a:rPr>
              <a:t>t</a:t>
            </a:r>
            <a:r>
              <a:rPr sz="2400" b="1" spc="35" dirty="0">
                <a:solidFill>
                  <a:srgbClr val="CCAE79"/>
                </a:solidFill>
                <a:latin typeface="Times New Roman"/>
                <a:ea typeface="+mn-ea"/>
                <a:cs typeface="Times New Roman"/>
              </a:rPr>
              <a:t>h</a:t>
            </a:r>
            <a:r>
              <a:rPr sz="2400" b="1" dirty="0">
                <a:solidFill>
                  <a:srgbClr val="CCAE79"/>
                </a:solidFill>
                <a:latin typeface="Times New Roman"/>
                <a:ea typeface="+mn-ea"/>
                <a:cs typeface="Times New Roman"/>
              </a:rPr>
              <a:t>e</a:t>
            </a:r>
            <a:r>
              <a:rPr sz="2400" b="1" spc="-185" dirty="0">
                <a:solidFill>
                  <a:srgbClr val="CCAE79"/>
                </a:solidFill>
                <a:latin typeface="Times New Roman"/>
                <a:ea typeface="+mn-ea"/>
                <a:cs typeface="Times New Roman"/>
              </a:rPr>
              <a:t> </a:t>
            </a:r>
            <a:r>
              <a:rPr sz="2400" b="1" spc="25" dirty="0">
                <a:solidFill>
                  <a:srgbClr val="CCAE79"/>
                </a:solidFill>
                <a:latin typeface="Times New Roman"/>
                <a:ea typeface="+mn-ea"/>
                <a:cs typeface="Times New Roman"/>
              </a:rPr>
              <a:t>f</a:t>
            </a:r>
            <a:r>
              <a:rPr sz="2400" b="1" spc="-105" dirty="0">
                <a:solidFill>
                  <a:srgbClr val="CCAE79"/>
                </a:solidFill>
                <a:latin typeface="Times New Roman"/>
                <a:ea typeface="+mn-ea"/>
                <a:cs typeface="Times New Roman"/>
              </a:rPr>
              <a:t>e</a:t>
            </a:r>
            <a:r>
              <a:rPr sz="2400" b="1" spc="-265" dirty="0">
                <a:solidFill>
                  <a:srgbClr val="CCAE79"/>
                </a:solidFill>
                <a:latin typeface="Times New Roman"/>
                <a:ea typeface="+mn-ea"/>
                <a:cs typeface="Times New Roman"/>
              </a:rPr>
              <a:t>s</a:t>
            </a:r>
            <a:r>
              <a:rPr sz="2400" b="1" spc="135" dirty="0">
                <a:solidFill>
                  <a:srgbClr val="CCAE79"/>
                </a:solidFill>
                <a:latin typeface="Times New Roman"/>
                <a:ea typeface="+mn-ea"/>
                <a:cs typeface="Times New Roman"/>
              </a:rPr>
              <a:t>t</a:t>
            </a:r>
            <a:r>
              <a:rPr sz="2400" b="1" dirty="0">
                <a:solidFill>
                  <a:srgbClr val="CCAE79"/>
                </a:solidFill>
                <a:latin typeface="Times New Roman"/>
                <a:ea typeface="+mn-ea"/>
                <a:cs typeface="Times New Roman"/>
              </a:rPr>
              <a:t>i</a:t>
            </a:r>
            <a:r>
              <a:rPr sz="2400" b="1" spc="-135" dirty="0">
                <a:solidFill>
                  <a:srgbClr val="CCAE79"/>
                </a:solidFill>
                <a:latin typeface="Times New Roman"/>
                <a:ea typeface="+mn-ea"/>
                <a:cs typeface="Times New Roman"/>
              </a:rPr>
              <a:t>v</a:t>
            </a:r>
            <a:r>
              <a:rPr sz="2400" b="1" spc="-150" dirty="0">
                <a:solidFill>
                  <a:srgbClr val="CCAE79"/>
                </a:solidFill>
                <a:latin typeface="Times New Roman"/>
                <a:ea typeface="+mn-ea"/>
                <a:cs typeface="Times New Roman"/>
              </a:rPr>
              <a:t>a</a:t>
            </a:r>
            <a:r>
              <a:rPr sz="2400" b="1" dirty="0">
                <a:solidFill>
                  <a:srgbClr val="CCAE79"/>
                </a:solidFill>
                <a:latin typeface="Times New Roman"/>
                <a:ea typeface="+mn-ea"/>
                <a:cs typeface="Times New Roman"/>
              </a:rPr>
              <a:t>l</a:t>
            </a:r>
          </a:p>
          <a:p>
            <a:pPr marL="614680" indent="-145415" fontAlgn="auto">
              <a:spcBef>
                <a:spcPts val="10"/>
              </a:spcBef>
              <a:spcAft>
                <a:spcPts val="0"/>
              </a:spcAft>
              <a:buClr>
                <a:srgbClr val="FFFFFF"/>
              </a:buClr>
              <a:buFont typeface="Arial"/>
              <a:buChar char="•"/>
              <a:tabLst>
                <a:tab pos="614680" algn="l"/>
              </a:tabLst>
              <a:defRPr/>
            </a:pPr>
            <a:r>
              <a:rPr sz="2400" b="1" spc="-100" dirty="0">
                <a:solidFill>
                  <a:srgbClr val="CCAE79"/>
                </a:solidFill>
                <a:latin typeface="Times New Roman"/>
                <a:ea typeface="+mn-ea"/>
                <a:cs typeface="Times New Roman"/>
              </a:rPr>
              <a:t>M</a:t>
            </a:r>
            <a:r>
              <a:rPr sz="2400" b="1" spc="-75" dirty="0">
                <a:solidFill>
                  <a:srgbClr val="CCAE79"/>
                </a:solidFill>
                <a:latin typeface="Times New Roman"/>
                <a:ea typeface="+mn-ea"/>
                <a:cs typeface="Times New Roman"/>
              </a:rPr>
              <a:t>a</a:t>
            </a:r>
            <a:r>
              <a:rPr sz="2400" b="1" spc="-30" dirty="0">
                <a:solidFill>
                  <a:srgbClr val="CCAE79"/>
                </a:solidFill>
                <a:latin typeface="Times New Roman"/>
                <a:ea typeface="+mn-ea"/>
                <a:cs typeface="Times New Roman"/>
              </a:rPr>
              <a:t>ili</a:t>
            </a:r>
            <a:r>
              <a:rPr sz="2400" b="1" spc="-60" dirty="0">
                <a:solidFill>
                  <a:srgbClr val="CCAE79"/>
                </a:solidFill>
                <a:latin typeface="Times New Roman"/>
                <a:ea typeface="+mn-ea"/>
                <a:cs typeface="Times New Roman"/>
              </a:rPr>
              <a:t>n</a:t>
            </a:r>
            <a:r>
              <a:rPr sz="2400" b="1" spc="-70" dirty="0">
                <a:solidFill>
                  <a:srgbClr val="CCAE79"/>
                </a:solidFill>
                <a:latin typeface="Times New Roman"/>
                <a:ea typeface="+mn-ea"/>
                <a:cs typeface="Times New Roman"/>
              </a:rPr>
              <a:t>g</a:t>
            </a:r>
            <a:r>
              <a:rPr sz="2400" b="1" spc="-80" dirty="0">
                <a:solidFill>
                  <a:srgbClr val="CCAE79"/>
                </a:solidFill>
                <a:latin typeface="Times New Roman"/>
                <a:ea typeface="+mn-ea"/>
                <a:cs typeface="Times New Roman"/>
              </a:rPr>
              <a:t> </a:t>
            </a:r>
            <a:r>
              <a:rPr sz="2400" b="1" spc="5" dirty="0">
                <a:solidFill>
                  <a:srgbClr val="CCAE79"/>
                </a:solidFill>
                <a:latin typeface="Times New Roman"/>
                <a:ea typeface="+mn-ea"/>
                <a:cs typeface="Times New Roman"/>
              </a:rPr>
              <a:t>l</a:t>
            </a:r>
            <a:r>
              <a:rPr sz="2400" b="1" spc="25" dirty="0">
                <a:solidFill>
                  <a:srgbClr val="CCAE79"/>
                </a:solidFill>
                <a:latin typeface="Times New Roman"/>
                <a:ea typeface="+mn-ea"/>
                <a:cs typeface="Times New Roman"/>
              </a:rPr>
              <a:t>i</a:t>
            </a:r>
            <a:r>
              <a:rPr sz="2400" b="1" spc="-265" dirty="0">
                <a:solidFill>
                  <a:srgbClr val="CCAE79"/>
                </a:solidFill>
                <a:latin typeface="Times New Roman"/>
                <a:ea typeface="+mn-ea"/>
                <a:cs typeface="Times New Roman"/>
              </a:rPr>
              <a:t>s</a:t>
            </a:r>
            <a:r>
              <a:rPr sz="2400" b="1" spc="105" dirty="0">
                <a:solidFill>
                  <a:srgbClr val="CCAE79"/>
                </a:solidFill>
                <a:latin typeface="Times New Roman"/>
                <a:ea typeface="+mn-ea"/>
                <a:cs typeface="Times New Roman"/>
              </a:rPr>
              <a:t>t</a:t>
            </a:r>
            <a:r>
              <a:rPr sz="2400" b="1" spc="-105" dirty="0">
                <a:solidFill>
                  <a:srgbClr val="CCAE79"/>
                </a:solidFill>
                <a:latin typeface="Times New Roman"/>
                <a:ea typeface="+mn-ea"/>
                <a:cs typeface="Times New Roman"/>
              </a:rPr>
              <a:t> </a:t>
            </a:r>
            <a:r>
              <a:rPr sz="2400" b="1" dirty="0">
                <a:solidFill>
                  <a:srgbClr val="CCAE79"/>
                </a:solidFill>
                <a:latin typeface="Times New Roman"/>
                <a:ea typeface="+mn-ea"/>
                <a:cs typeface="Times New Roman"/>
              </a:rPr>
              <a:t>of</a:t>
            </a:r>
            <a:r>
              <a:rPr sz="2400" b="1" spc="-120" dirty="0">
                <a:solidFill>
                  <a:srgbClr val="CCAE79"/>
                </a:solidFill>
                <a:latin typeface="Times New Roman"/>
                <a:ea typeface="+mn-ea"/>
                <a:cs typeface="Times New Roman"/>
              </a:rPr>
              <a:t> </a:t>
            </a:r>
            <a:r>
              <a:rPr lang="en-US" sz="2400" b="1" spc="-125" dirty="0">
                <a:solidFill>
                  <a:srgbClr val="B96B29"/>
                </a:solidFill>
                <a:latin typeface="Times New Roman"/>
                <a:ea typeface="+mn-ea"/>
                <a:cs typeface="Times New Roman"/>
              </a:rPr>
              <a:t>68</a:t>
            </a:r>
            <a:r>
              <a:rPr sz="2400" b="1" spc="-75" dirty="0">
                <a:solidFill>
                  <a:srgbClr val="B96B29"/>
                </a:solidFill>
                <a:latin typeface="Times New Roman"/>
                <a:ea typeface="+mn-ea"/>
                <a:cs typeface="Times New Roman"/>
              </a:rPr>
              <a:t>,</a:t>
            </a:r>
            <a:r>
              <a:rPr sz="2400" b="1" spc="-125" dirty="0">
                <a:solidFill>
                  <a:srgbClr val="B96B29"/>
                </a:solidFill>
                <a:latin typeface="Times New Roman"/>
                <a:ea typeface="+mn-ea"/>
                <a:cs typeface="Times New Roman"/>
              </a:rPr>
              <a:t>00</a:t>
            </a:r>
            <a:r>
              <a:rPr sz="2400" b="1" spc="-114" dirty="0">
                <a:solidFill>
                  <a:srgbClr val="B96B29"/>
                </a:solidFill>
                <a:latin typeface="Times New Roman"/>
                <a:ea typeface="+mn-ea"/>
                <a:cs typeface="Times New Roman"/>
              </a:rPr>
              <a:t>0</a:t>
            </a:r>
            <a:r>
              <a:rPr sz="2400" b="1" spc="-70" dirty="0">
                <a:solidFill>
                  <a:srgbClr val="CCAE79"/>
                </a:solidFill>
                <a:latin typeface="Times New Roman"/>
                <a:ea typeface="+mn-ea"/>
                <a:cs typeface="Times New Roman"/>
              </a:rPr>
              <a:t> </a:t>
            </a:r>
            <a:r>
              <a:rPr sz="2400" b="1" dirty="0">
                <a:solidFill>
                  <a:srgbClr val="CCAE79"/>
                </a:solidFill>
                <a:latin typeface="Times New Roman"/>
                <a:ea typeface="+mn-ea"/>
                <a:cs typeface="Times New Roman"/>
              </a:rPr>
              <a:t>e</a:t>
            </a:r>
            <a:r>
              <a:rPr sz="2400" b="1" spc="-5" dirty="0">
                <a:solidFill>
                  <a:srgbClr val="CCAE79"/>
                </a:solidFill>
                <a:latin typeface="Times New Roman"/>
                <a:ea typeface="+mn-ea"/>
                <a:cs typeface="Times New Roman"/>
              </a:rPr>
              <a:t>li</a:t>
            </a:r>
            <a:r>
              <a:rPr sz="2400" b="1" spc="30" dirty="0">
                <a:solidFill>
                  <a:srgbClr val="CCAE79"/>
                </a:solidFill>
                <a:latin typeface="Times New Roman"/>
                <a:ea typeface="+mn-ea"/>
                <a:cs typeface="Times New Roman"/>
              </a:rPr>
              <a:t>t</a:t>
            </a:r>
            <a:r>
              <a:rPr lang="en-US" sz="2400" b="1" dirty="0">
                <a:solidFill>
                  <a:srgbClr val="CCAE79"/>
                </a:solidFill>
                <a:latin typeface="Times New Roman"/>
                <a:ea typeface="+mn-ea"/>
                <a:cs typeface="Times New Roman"/>
              </a:rPr>
              <a:t>e and arts afficianados</a:t>
            </a:r>
            <a:endParaRPr sz="2400" b="1" dirty="0">
              <a:solidFill>
                <a:srgbClr val="CCAE79"/>
              </a:solidFill>
              <a:latin typeface="Times New Roman"/>
              <a:ea typeface="+mn-ea"/>
              <a:cs typeface="Times New Roman"/>
            </a:endParaRPr>
          </a:p>
          <a:p>
            <a:pPr marL="615950" indent="-146050" fontAlgn="auto">
              <a:spcBef>
                <a:spcPts val="0"/>
              </a:spcBef>
              <a:spcAft>
                <a:spcPts val="0"/>
              </a:spcAft>
              <a:buClr>
                <a:srgbClr val="FFFFFF"/>
              </a:buClr>
              <a:buFont typeface="Arial"/>
              <a:buChar char="•"/>
              <a:tabLst>
                <a:tab pos="616585" algn="l"/>
              </a:tabLst>
              <a:defRPr/>
            </a:pPr>
            <a:r>
              <a:rPr sz="2400" b="1" spc="-175" dirty="0">
                <a:solidFill>
                  <a:srgbClr val="CCAE79"/>
                </a:solidFill>
                <a:latin typeface="Times New Roman"/>
                <a:ea typeface="+mn-ea"/>
                <a:cs typeface="Times New Roman"/>
              </a:rPr>
              <a:t>D</a:t>
            </a:r>
            <a:r>
              <a:rPr sz="2400" b="1" spc="-140" dirty="0">
                <a:solidFill>
                  <a:srgbClr val="CCAE79"/>
                </a:solidFill>
                <a:latin typeface="Times New Roman"/>
                <a:ea typeface="+mn-ea"/>
                <a:cs typeface="Times New Roman"/>
              </a:rPr>
              <a:t>a</a:t>
            </a:r>
            <a:r>
              <a:rPr sz="2400" b="1" spc="-80" dirty="0">
                <a:solidFill>
                  <a:srgbClr val="CCAE79"/>
                </a:solidFill>
                <a:latin typeface="Times New Roman"/>
                <a:ea typeface="+mn-ea"/>
                <a:cs typeface="Times New Roman"/>
              </a:rPr>
              <a:t>ily</a:t>
            </a:r>
            <a:r>
              <a:rPr sz="2400" b="1" spc="-90" dirty="0">
                <a:solidFill>
                  <a:srgbClr val="CCAE79"/>
                </a:solidFill>
                <a:latin typeface="Times New Roman"/>
                <a:ea typeface="+mn-ea"/>
                <a:cs typeface="Times New Roman"/>
              </a:rPr>
              <a:t> </a:t>
            </a:r>
            <a:r>
              <a:rPr sz="2400" b="1" spc="-45" dirty="0">
                <a:solidFill>
                  <a:srgbClr val="CCAE79"/>
                </a:solidFill>
                <a:latin typeface="Times New Roman"/>
                <a:ea typeface="+mn-ea"/>
                <a:cs typeface="Times New Roman"/>
              </a:rPr>
              <a:t>w</a:t>
            </a:r>
            <a:r>
              <a:rPr sz="2400" b="1" spc="-140" dirty="0">
                <a:solidFill>
                  <a:srgbClr val="CCAE79"/>
                </a:solidFill>
                <a:latin typeface="Times New Roman"/>
                <a:ea typeface="+mn-ea"/>
                <a:cs typeface="Times New Roman"/>
              </a:rPr>
              <a:t>e</a:t>
            </a:r>
            <a:r>
              <a:rPr sz="2400" b="1" spc="-50" dirty="0">
                <a:solidFill>
                  <a:srgbClr val="CCAE79"/>
                </a:solidFill>
                <a:latin typeface="Times New Roman"/>
                <a:ea typeface="+mn-ea"/>
                <a:cs typeface="Times New Roman"/>
              </a:rPr>
              <a:t>b</a:t>
            </a:r>
            <a:r>
              <a:rPr sz="2400" b="1" spc="-240" dirty="0">
                <a:solidFill>
                  <a:srgbClr val="CCAE79"/>
                </a:solidFill>
                <a:latin typeface="Times New Roman"/>
                <a:ea typeface="+mn-ea"/>
                <a:cs typeface="Times New Roman"/>
              </a:rPr>
              <a:t>s</a:t>
            </a:r>
            <a:r>
              <a:rPr sz="2400" b="1" dirty="0">
                <a:solidFill>
                  <a:srgbClr val="CCAE79"/>
                </a:solidFill>
                <a:latin typeface="Times New Roman"/>
                <a:ea typeface="+mn-ea"/>
                <a:cs typeface="Times New Roman"/>
              </a:rPr>
              <a:t>i</a:t>
            </a:r>
            <a:r>
              <a:rPr sz="2400" b="1" spc="110" dirty="0">
                <a:solidFill>
                  <a:srgbClr val="CCAE79"/>
                </a:solidFill>
                <a:latin typeface="Times New Roman"/>
                <a:ea typeface="+mn-ea"/>
                <a:cs typeface="Times New Roman"/>
              </a:rPr>
              <a:t>t</a:t>
            </a:r>
            <a:r>
              <a:rPr sz="2400" b="1" spc="-135" dirty="0">
                <a:solidFill>
                  <a:srgbClr val="CCAE79"/>
                </a:solidFill>
                <a:latin typeface="Times New Roman"/>
                <a:ea typeface="+mn-ea"/>
                <a:cs typeface="Times New Roman"/>
              </a:rPr>
              <a:t>e</a:t>
            </a:r>
            <a:r>
              <a:rPr sz="2400" b="1" spc="-105" dirty="0">
                <a:solidFill>
                  <a:srgbClr val="CCAE79"/>
                </a:solidFill>
                <a:latin typeface="Times New Roman"/>
                <a:ea typeface="+mn-ea"/>
                <a:cs typeface="Times New Roman"/>
              </a:rPr>
              <a:t> </a:t>
            </a:r>
            <a:r>
              <a:rPr sz="2400" b="1" spc="-65" dirty="0">
                <a:solidFill>
                  <a:srgbClr val="CCAE79"/>
                </a:solidFill>
                <a:latin typeface="Times New Roman"/>
                <a:ea typeface="+mn-ea"/>
                <a:cs typeface="Times New Roman"/>
              </a:rPr>
              <a:t>h</a:t>
            </a:r>
            <a:r>
              <a:rPr sz="2400" b="1" dirty="0">
                <a:solidFill>
                  <a:srgbClr val="CCAE79"/>
                </a:solidFill>
                <a:latin typeface="Times New Roman"/>
                <a:ea typeface="+mn-ea"/>
                <a:cs typeface="Times New Roman"/>
              </a:rPr>
              <a:t>i</a:t>
            </a:r>
            <a:r>
              <a:rPr sz="2400" b="1" spc="135" dirty="0">
                <a:solidFill>
                  <a:srgbClr val="CCAE79"/>
                </a:solidFill>
                <a:latin typeface="Times New Roman"/>
                <a:ea typeface="+mn-ea"/>
                <a:cs typeface="Times New Roman"/>
              </a:rPr>
              <a:t>t</a:t>
            </a:r>
            <a:r>
              <a:rPr sz="2400" b="1" spc="-240" dirty="0">
                <a:solidFill>
                  <a:srgbClr val="CCAE79"/>
                </a:solidFill>
                <a:latin typeface="Times New Roman"/>
                <a:ea typeface="+mn-ea"/>
                <a:cs typeface="Times New Roman"/>
              </a:rPr>
              <a:t>s</a:t>
            </a:r>
            <a:r>
              <a:rPr sz="2400" b="1" spc="-125" dirty="0">
                <a:solidFill>
                  <a:srgbClr val="CCAE79"/>
                </a:solidFill>
                <a:latin typeface="Times New Roman"/>
                <a:ea typeface="+mn-ea"/>
                <a:cs typeface="Times New Roman"/>
              </a:rPr>
              <a:t> </a:t>
            </a:r>
            <a:r>
              <a:rPr sz="2400" b="1" spc="10" dirty="0">
                <a:solidFill>
                  <a:srgbClr val="CCAE79"/>
                </a:solidFill>
                <a:latin typeface="Times New Roman"/>
                <a:ea typeface="+mn-ea"/>
                <a:cs typeface="Times New Roman"/>
              </a:rPr>
              <a:t>o</a:t>
            </a:r>
            <a:r>
              <a:rPr sz="2400" b="1" dirty="0">
                <a:solidFill>
                  <a:srgbClr val="CCAE79"/>
                </a:solidFill>
                <a:latin typeface="Times New Roman"/>
                <a:ea typeface="+mn-ea"/>
                <a:cs typeface="Times New Roman"/>
              </a:rPr>
              <a:t>f</a:t>
            </a:r>
            <a:r>
              <a:rPr sz="2400" b="1" spc="-130" dirty="0">
                <a:solidFill>
                  <a:srgbClr val="CCAE79"/>
                </a:solidFill>
                <a:latin typeface="Times New Roman"/>
                <a:ea typeface="+mn-ea"/>
                <a:cs typeface="Times New Roman"/>
              </a:rPr>
              <a:t> </a:t>
            </a:r>
            <a:r>
              <a:rPr sz="2400" b="1" spc="-110" dirty="0">
                <a:solidFill>
                  <a:srgbClr val="B96B29"/>
                </a:solidFill>
                <a:latin typeface="Times New Roman"/>
                <a:ea typeface="+mn-ea"/>
                <a:cs typeface="Times New Roman"/>
              </a:rPr>
              <a:t>2</a:t>
            </a:r>
            <a:r>
              <a:rPr sz="2400" b="1" spc="-100" dirty="0">
                <a:solidFill>
                  <a:srgbClr val="B96B29"/>
                </a:solidFill>
                <a:latin typeface="Times New Roman"/>
                <a:ea typeface="+mn-ea"/>
                <a:cs typeface="Times New Roman"/>
              </a:rPr>
              <a:t>0</a:t>
            </a:r>
            <a:r>
              <a:rPr sz="2400" b="1" spc="-85" dirty="0">
                <a:solidFill>
                  <a:srgbClr val="B96B29"/>
                </a:solidFill>
                <a:latin typeface="Times New Roman"/>
                <a:ea typeface="+mn-ea"/>
                <a:cs typeface="Times New Roman"/>
              </a:rPr>
              <a:t>0</a:t>
            </a:r>
            <a:r>
              <a:rPr sz="2400" b="1" spc="-100" dirty="0">
                <a:solidFill>
                  <a:srgbClr val="B96B29"/>
                </a:solidFill>
                <a:latin typeface="Times New Roman"/>
                <a:ea typeface="+mn-ea"/>
                <a:cs typeface="Times New Roman"/>
              </a:rPr>
              <a:t>0</a:t>
            </a:r>
            <a:r>
              <a:rPr sz="2400" b="1" spc="-160" dirty="0">
                <a:solidFill>
                  <a:srgbClr val="CCAE79"/>
                </a:solidFill>
                <a:latin typeface="Times New Roman"/>
                <a:ea typeface="+mn-ea"/>
                <a:cs typeface="Times New Roman"/>
              </a:rPr>
              <a:t> </a:t>
            </a:r>
            <a:r>
              <a:rPr sz="2400" b="1" spc="-85" dirty="0">
                <a:solidFill>
                  <a:srgbClr val="CCAE79"/>
                </a:solidFill>
                <a:latin typeface="Times New Roman"/>
                <a:ea typeface="+mn-ea"/>
                <a:cs typeface="Times New Roman"/>
              </a:rPr>
              <a:t>d</a:t>
            </a:r>
            <a:r>
              <a:rPr sz="2400" b="1" spc="-80" dirty="0">
                <a:solidFill>
                  <a:srgbClr val="CCAE79"/>
                </a:solidFill>
                <a:latin typeface="Times New Roman"/>
                <a:ea typeface="+mn-ea"/>
                <a:cs typeface="Times New Roman"/>
              </a:rPr>
              <a:t>uring</a:t>
            </a:r>
            <a:r>
              <a:rPr sz="2400" b="1" spc="45" dirty="0">
                <a:solidFill>
                  <a:srgbClr val="CCAE79"/>
                </a:solidFill>
                <a:latin typeface="Times New Roman"/>
                <a:ea typeface="+mn-ea"/>
                <a:cs typeface="Times New Roman"/>
              </a:rPr>
              <a:t> </a:t>
            </a:r>
            <a:r>
              <a:rPr sz="2400" b="1" spc="-10" dirty="0">
                <a:solidFill>
                  <a:srgbClr val="CCAE79"/>
                </a:solidFill>
                <a:latin typeface="Times New Roman"/>
                <a:ea typeface="+mn-ea"/>
                <a:cs typeface="Times New Roman"/>
              </a:rPr>
              <a:t>t</a:t>
            </a:r>
            <a:r>
              <a:rPr sz="2400" b="1" spc="10" dirty="0">
                <a:solidFill>
                  <a:srgbClr val="CCAE79"/>
                </a:solidFill>
                <a:latin typeface="Times New Roman"/>
                <a:ea typeface="+mn-ea"/>
                <a:cs typeface="Times New Roman"/>
              </a:rPr>
              <a:t>h</a:t>
            </a:r>
            <a:r>
              <a:rPr sz="2400" b="1" dirty="0">
                <a:solidFill>
                  <a:srgbClr val="CCAE79"/>
                </a:solidFill>
                <a:latin typeface="Times New Roman"/>
                <a:ea typeface="+mn-ea"/>
                <a:cs typeface="Times New Roman"/>
              </a:rPr>
              <a:t>e</a:t>
            </a:r>
            <a:r>
              <a:rPr sz="2400" b="1" spc="-185" dirty="0">
                <a:solidFill>
                  <a:srgbClr val="CCAE79"/>
                </a:solidFill>
                <a:latin typeface="Times New Roman"/>
                <a:ea typeface="+mn-ea"/>
                <a:cs typeface="Times New Roman"/>
              </a:rPr>
              <a:t> </a:t>
            </a:r>
            <a:r>
              <a:rPr sz="2400" b="1" spc="25" dirty="0">
                <a:solidFill>
                  <a:srgbClr val="CCAE79"/>
                </a:solidFill>
                <a:latin typeface="Times New Roman"/>
                <a:ea typeface="+mn-ea"/>
                <a:cs typeface="Times New Roman"/>
              </a:rPr>
              <a:t>f</a:t>
            </a:r>
            <a:r>
              <a:rPr sz="2400" b="1" spc="-114" dirty="0">
                <a:solidFill>
                  <a:srgbClr val="CCAE79"/>
                </a:solidFill>
                <a:latin typeface="Times New Roman"/>
                <a:ea typeface="+mn-ea"/>
                <a:cs typeface="Times New Roman"/>
              </a:rPr>
              <a:t>e</a:t>
            </a:r>
            <a:r>
              <a:rPr sz="2400" b="1" spc="-265" dirty="0">
                <a:solidFill>
                  <a:srgbClr val="CCAE79"/>
                </a:solidFill>
                <a:latin typeface="Times New Roman"/>
                <a:ea typeface="+mn-ea"/>
                <a:cs typeface="Times New Roman"/>
              </a:rPr>
              <a:t>s</a:t>
            </a:r>
            <a:r>
              <a:rPr sz="2400" b="1" spc="135" dirty="0">
                <a:solidFill>
                  <a:srgbClr val="CCAE79"/>
                </a:solidFill>
                <a:latin typeface="Times New Roman"/>
                <a:ea typeface="+mn-ea"/>
                <a:cs typeface="Times New Roman"/>
              </a:rPr>
              <a:t>t</a:t>
            </a:r>
            <a:r>
              <a:rPr sz="2400" b="1" dirty="0">
                <a:solidFill>
                  <a:srgbClr val="CCAE79"/>
                </a:solidFill>
                <a:latin typeface="Times New Roman"/>
                <a:ea typeface="+mn-ea"/>
                <a:cs typeface="Times New Roman"/>
              </a:rPr>
              <a:t>i</a:t>
            </a:r>
            <a:r>
              <a:rPr sz="2400" b="1" spc="-120" dirty="0">
                <a:solidFill>
                  <a:srgbClr val="CCAE79"/>
                </a:solidFill>
                <a:latin typeface="Times New Roman"/>
                <a:ea typeface="+mn-ea"/>
                <a:cs typeface="Times New Roman"/>
              </a:rPr>
              <a:t>v</a:t>
            </a:r>
            <a:r>
              <a:rPr sz="2400" b="1" spc="-150" dirty="0">
                <a:solidFill>
                  <a:srgbClr val="CCAE79"/>
                </a:solidFill>
                <a:latin typeface="Times New Roman"/>
                <a:ea typeface="+mn-ea"/>
                <a:cs typeface="Times New Roman"/>
              </a:rPr>
              <a:t>a</a:t>
            </a:r>
            <a:r>
              <a:rPr sz="2400" b="1" dirty="0">
                <a:solidFill>
                  <a:srgbClr val="CCAE79"/>
                </a:solidFill>
                <a:latin typeface="Times New Roman"/>
                <a:ea typeface="+mn-ea"/>
                <a:cs typeface="Times New Roman"/>
              </a:rPr>
              <a:t>l</a:t>
            </a:r>
            <a:r>
              <a:rPr sz="2400" b="1" spc="-100" dirty="0">
                <a:solidFill>
                  <a:srgbClr val="CCAE79"/>
                </a:solidFill>
                <a:latin typeface="Times New Roman"/>
                <a:ea typeface="+mn-ea"/>
                <a:cs typeface="Times New Roman"/>
              </a:rPr>
              <a:t> </a:t>
            </a:r>
            <a:r>
              <a:rPr sz="2400" b="1" spc="-105" dirty="0">
                <a:solidFill>
                  <a:srgbClr val="CCAE79"/>
                </a:solidFill>
                <a:latin typeface="Times New Roman"/>
                <a:ea typeface="+mn-ea"/>
                <a:cs typeface="Times New Roman"/>
              </a:rPr>
              <a:t>a</a:t>
            </a:r>
            <a:r>
              <a:rPr sz="2400" b="1" spc="-95" dirty="0">
                <a:solidFill>
                  <a:srgbClr val="CCAE79"/>
                </a:solidFill>
                <a:latin typeface="Times New Roman"/>
                <a:ea typeface="+mn-ea"/>
                <a:cs typeface="Times New Roman"/>
              </a:rPr>
              <a:t>n</a:t>
            </a:r>
            <a:r>
              <a:rPr sz="2400" b="1" spc="-90" dirty="0">
                <a:solidFill>
                  <a:srgbClr val="CCAE79"/>
                </a:solidFill>
                <a:latin typeface="Times New Roman"/>
                <a:ea typeface="+mn-ea"/>
                <a:cs typeface="Times New Roman"/>
              </a:rPr>
              <a:t>d</a:t>
            </a:r>
            <a:r>
              <a:rPr sz="2400" b="1" spc="-125" dirty="0">
                <a:solidFill>
                  <a:srgbClr val="CCAE79"/>
                </a:solidFill>
                <a:latin typeface="Times New Roman"/>
                <a:ea typeface="+mn-ea"/>
                <a:cs typeface="Times New Roman"/>
              </a:rPr>
              <a:t> </a:t>
            </a:r>
            <a:r>
              <a:rPr sz="2400" b="1" spc="-60" dirty="0">
                <a:solidFill>
                  <a:srgbClr val="CCAE79"/>
                </a:solidFill>
                <a:latin typeface="Times New Roman"/>
                <a:ea typeface="+mn-ea"/>
                <a:cs typeface="Times New Roman"/>
              </a:rPr>
              <a:t>l</a:t>
            </a:r>
            <a:r>
              <a:rPr sz="2400" b="1" spc="-105" dirty="0">
                <a:solidFill>
                  <a:srgbClr val="CCAE79"/>
                </a:solidFill>
                <a:latin typeface="Times New Roman"/>
                <a:ea typeface="+mn-ea"/>
                <a:cs typeface="Times New Roman"/>
              </a:rPr>
              <a:t>ea</a:t>
            </a:r>
            <a:r>
              <a:rPr sz="2400" b="1" spc="-80" dirty="0">
                <a:solidFill>
                  <a:srgbClr val="CCAE79"/>
                </a:solidFill>
                <a:latin typeface="Times New Roman"/>
                <a:ea typeface="+mn-ea"/>
                <a:cs typeface="Times New Roman"/>
              </a:rPr>
              <a:t>d</a:t>
            </a:r>
            <a:r>
              <a:rPr sz="2400" b="1" spc="-60" dirty="0">
                <a:solidFill>
                  <a:srgbClr val="CCAE79"/>
                </a:solidFill>
                <a:latin typeface="Times New Roman"/>
                <a:ea typeface="+mn-ea"/>
                <a:cs typeface="Times New Roman"/>
              </a:rPr>
              <a:t>i</a:t>
            </a:r>
            <a:r>
              <a:rPr sz="2400" b="1" spc="-95" dirty="0">
                <a:solidFill>
                  <a:srgbClr val="CCAE79"/>
                </a:solidFill>
                <a:latin typeface="Times New Roman"/>
                <a:ea typeface="+mn-ea"/>
                <a:cs typeface="Times New Roman"/>
              </a:rPr>
              <a:t>n</a:t>
            </a:r>
            <a:r>
              <a:rPr sz="2400" b="1" spc="-90" dirty="0">
                <a:solidFill>
                  <a:srgbClr val="CCAE79"/>
                </a:solidFill>
                <a:latin typeface="Times New Roman"/>
                <a:ea typeface="+mn-ea"/>
                <a:cs typeface="Times New Roman"/>
              </a:rPr>
              <a:t>g</a:t>
            </a:r>
            <a:r>
              <a:rPr sz="2400" b="1" spc="-185" dirty="0">
                <a:solidFill>
                  <a:srgbClr val="CCAE79"/>
                </a:solidFill>
                <a:latin typeface="Times New Roman"/>
                <a:ea typeface="+mn-ea"/>
                <a:cs typeface="Times New Roman"/>
              </a:rPr>
              <a:t> </a:t>
            </a:r>
            <a:r>
              <a:rPr sz="2400" b="1" spc="-95" dirty="0">
                <a:solidFill>
                  <a:srgbClr val="CCAE79"/>
                </a:solidFill>
                <a:latin typeface="Times New Roman"/>
                <a:ea typeface="+mn-ea"/>
                <a:cs typeface="Times New Roman"/>
              </a:rPr>
              <a:t>u</a:t>
            </a:r>
            <a:r>
              <a:rPr sz="2400" b="1" spc="-90" dirty="0">
                <a:solidFill>
                  <a:srgbClr val="CCAE79"/>
                </a:solidFill>
                <a:latin typeface="Times New Roman"/>
                <a:ea typeface="+mn-ea"/>
                <a:cs typeface="Times New Roman"/>
              </a:rPr>
              <a:t>p</a:t>
            </a:r>
            <a:r>
              <a:rPr sz="2400" b="1" spc="-55" dirty="0">
                <a:solidFill>
                  <a:srgbClr val="CCAE79"/>
                </a:solidFill>
                <a:latin typeface="Times New Roman"/>
                <a:ea typeface="+mn-ea"/>
                <a:cs typeface="Times New Roman"/>
              </a:rPr>
              <a:t> </a:t>
            </a:r>
            <a:r>
              <a:rPr sz="2400" b="1" spc="-10" dirty="0">
                <a:solidFill>
                  <a:srgbClr val="CCAE79"/>
                </a:solidFill>
                <a:latin typeface="Times New Roman"/>
                <a:ea typeface="+mn-ea"/>
                <a:cs typeface="Times New Roman"/>
              </a:rPr>
              <a:t>t</a:t>
            </a:r>
            <a:r>
              <a:rPr sz="2400" b="1" dirty="0">
                <a:solidFill>
                  <a:srgbClr val="CCAE79"/>
                </a:solidFill>
                <a:latin typeface="Times New Roman"/>
                <a:ea typeface="+mn-ea"/>
                <a:cs typeface="Times New Roman"/>
              </a:rPr>
              <a:t>o</a:t>
            </a:r>
            <a:r>
              <a:rPr sz="2400" b="1" spc="-50" dirty="0">
                <a:solidFill>
                  <a:srgbClr val="CCAE79"/>
                </a:solidFill>
                <a:latin typeface="Times New Roman"/>
                <a:ea typeface="+mn-ea"/>
                <a:cs typeface="Times New Roman"/>
              </a:rPr>
              <a:t> </a:t>
            </a:r>
            <a:r>
              <a:rPr sz="2400" b="1" spc="50" dirty="0">
                <a:solidFill>
                  <a:srgbClr val="CCAE79"/>
                </a:solidFill>
                <a:latin typeface="Times New Roman"/>
                <a:ea typeface="+mn-ea"/>
                <a:cs typeface="Times New Roman"/>
              </a:rPr>
              <a:t>it</a:t>
            </a:r>
            <a:endParaRPr sz="2400" b="1" dirty="0">
              <a:solidFill>
                <a:srgbClr val="CCAE79"/>
              </a:solidFill>
              <a:latin typeface="Times New Roman"/>
              <a:ea typeface="+mn-ea"/>
              <a:cs typeface="Times New Roman"/>
            </a:endParaRPr>
          </a:p>
          <a:p>
            <a:pPr fontAlgn="auto">
              <a:lnSpc>
                <a:spcPts val="2000"/>
              </a:lnSpc>
              <a:spcBef>
                <a:spcPts val="0"/>
              </a:spcBef>
              <a:spcAft>
                <a:spcPts val="0"/>
              </a:spcAft>
              <a:defRPr/>
            </a:pPr>
            <a:endParaRPr sz="2400" b="1" dirty="0">
              <a:solidFill>
                <a:srgbClr val="CCAE79"/>
              </a:solidFill>
              <a:latin typeface="Times New Roman"/>
              <a:ea typeface="+mn-ea"/>
              <a:cs typeface="Times New Roman"/>
            </a:endParaRPr>
          </a:p>
          <a:p>
            <a:pPr fontAlgn="auto">
              <a:lnSpc>
                <a:spcPts val="2700"/>
              </a:lnSpc>
              <a:spcBef>
                <a:spcPts val="47"/>
              </a:spcBef>
              <a:spcAft>
                <a:spcPts val="0"/>
              </a:spcAft>
              <a:defRPr/>
            </a:pPr>
            <a:endParaRPr sz="2400" b="1" dirty="0">
              <a:solidFill>
                <a:srgbClr val="CCAE79"/>
              </a:solidFill>
              <a:latin typeface="Times New Roman"/>
              <a:ea typeface="+mn-ea"/>
              <a:cs typeface="Times New Roman"/>
            </a:endParaRPr>
          </a:p>
          <a:p>
            <a:pPr marL="12700" fontAlgn="auto">
              <a:spcBef>
                <a:spcPts val="0"/>
              </a:spcBef>
              <a:spcAft>
                <a:spcPts val="0"/>
              </a:spcAft>
              <a:defRPr/>
            </a:pPr>
            <a:r>
              <a:rPr sz="2400" b="1" spc="-180" dirty="0">
                <a:solidFill>
                  <a:srgbClr val="CCAE79"/>
                </a:solidFill>
                <a:latin typeface="Times New Roman"/>
                <a:ea typeface="+mn-ea"/>
                <a:cs typeface="Times New Roman"/>
              </a:rPr>
              <a:t>T</a:t>
            </a:r>
            <a:r>
              <a:rPr sz="2400" b="1" spc="-145" dirty="0">
                <a:solidFill>
                  <a:srgbClr val="CCAE79"/>
                </a:solidFill>
                <a:latin typeface="Times New Roman"/>
                <a:ea typeface="+mn-ea"/>
                <a:cs typeface="Times New Roman"/>
              </a:rPr>
              <a:t>yp</a:t>
            </a:r>
            <a:r>
              <a:rPr sz="2400" b="1" spc="-60" dirty="0">
                <a:solidFill>
                  <a:srgbClr val="CCAE79"/>
                </a:solidFill>
                <a:latin typeface="Times New Roman"/>
                <a:ea typeface="+mn-ea"/>
                <a:cs typeface="Times New Roman"/>
              </a:rPr>
              <a:t>i</a:t>
            </a:r>
            <a:r>
              <a:rPr sz="2400" b="1" spc="-150" dirty="0">
                <a:solidFill>
                  <a:srgbClr val="CCAE79"/>
                </a:solidFill>
                <a:latin typeface="Times New Roman"/>
                <a:ea typeface="+mn-ea"/>
                <a:cs typeface="Times New Roman"/>
              </a:rPr>
              <a:t>c</a:t>
            </a:r>
            <a:r>
              <a:rPr sz="2400" b="1" spc="-155" dirty="0">
                <a:solidFill>
                  <a:srgbClr val="CCAE79"/>
                </a:solidFill>
                <a:latin typeface="Times New Roman"/>
                <a:ea typeface="+mn-ea"/>
                <a:cs typeface="Times New Roman"/>
              </a:rPr>
              <a:t>a</a:t>
            </a:r>
            <a:r>
              <a:rPr sz="2400" b="1" spc="-60" dirty="0">
                <a:solidFill>
                  <a:srgbClr val="CCAE79"/>
                </a:solidFill>
                <a:latin typeface="Times New Roman"/>
                <a:ea typeface="+mn-ea"/>
                <a:cs typeface="Times New Roman"/>
              </a:rPr>
              <a:t>l</a:t>
            </a:r>
            <a:r>
              <a:rPr sz="2400" b="1" spc="-140" dirty="0">
                <a:solidFill>
                  <a:srgbClr val="CCAE79"/>
                </a:solidFill>
                <a:latin typeface="Times New Roman"/>
                <a:ea typeface="+mn-ea"/>
                <a:cs typeface="Times New Roman"/>
              </a:rPr>
              <a:t> </a:t>
            </a:r>
            <a:r>
              <a:rPr sz="2400" b="1" spc="-180" dirty="0">
                <a:solidFill>
                  <a:srgbClr val="CCAE79"/>
                </a:solidFill>
                <a:latin typeface="Times New Roman"/>
                <a:ea typeface="+mn-ea"/>
                <a:cs typeface="Times New Roman"/>
              </a:rPr>
              <a:t>Au</a:t>
            </a:r>
            <a:r>
              <a:rPr sz="2400" b="1" spc="-140" dirty="0">
                <a:solidFill>
                  <a:srgbClr val="CCAE79"/>
                </a:solidFill>
                <a:latin typeface="Times New Roman"/>
                <a:ea typeface="+mn-ea"/>
                <a:cs typeface="Times New Roman"/>
              </a:rPr>
              <a:t>d</a:t>
            </a:r>
            <a:r>
              <a:rPr sz="2400" b="1" spc="-60" dirty="0">
                <a:solidFill>
                  <a:srgbClr val="CCAE79"/>
                </a:solidFill>
                <a:latin typeface="Times New Roman"/>
                <a:ea typeface="+mn-ea"/>
                <a:cs typeface="Times New Roman"/>
              </a:rPr>
              <a:t>i</a:t>
            </a:r>
            <a:r>
              <a:rPr sz="2400" b="1" spc="-150" dirty="0">
                <a:solidFill>
                  <a:srgbClr val="CCAE79"/>
                </a:solidFill>
                <a:latin typeface="Times New Roman"/>
                <a:ea typeface="+mn-ea"/>
                <a:cs typeface="Times New Roman"/>
              </a:rPr>
              <a:t>ence</a:t>
            </a:r>
            <a:r>
              <a:rPr sz="2400" b="1" spc="35" dirty="0">
                <a:solidFill>
                  <a:srgbClr val="CCAE79"/>
                </a:solidFill>
                <a:latin typeface="Times New Roman"/>
                <a:ea typeface="+mn-ea"/>
                <a:cs typeface="Times New Roman"/>
              </a:rPr>
              <a:t> </a:t>
            </a:r>
            <a:r>
              <a:rPr sz="2400" b="1" spc="-390" dirty="0">
                <a:solidFill>
                  <a:srgbClr val="CCAE79"/>
                </a:solidFill>
                <a:latin typeface="Times New Roman"/>
                <a:ea typeface="+mn-ea"/>
                <a:cs typeface="Times New Roman"/>
              </a:rPr>
              <a:t>P</a:t>
            </a:r>
            <a:r>
              <a:rPr sz="2400" b="1" spc="5" dirty="0">
                <a:solidFill>
                  <a:srgbClr val="CCAE79"/>
                </a:solidFill>
                <a:latin typeface="Times New Roman"/>
                <a:ea typeface="+mn-ea"/>
                <a:cs typeface="Times New Roman"/>
              </a:rPr>
              <a:t>r</a:t>
            </a:r>
            <a:r>
              <a:rPr sz="2400" b="1" spc="-100" dirty="0">
                <a:solidFill>
                  <a:srgbClr val="CCAE79"/>
                </a:solidFill>
                <a:latin typeface="Times New Roman"/>
                <a:ea typeface="+mn-ea"/>
                <a:cs typeface="Times New Roman"/>
              </a:rPr>
              <a:t>o</a:t>
            </a:r>
            <a:r>
              <a:rPr sz="2400" b="1" spc="60" dirty="0">
                <a:solidFill>
                  <a:srgbClr val="CCAE79"/>
                </a:solidFill>
                <a:latin typeface="Times New Roman"/>
                <a:ea typeface="+mn-ea"/>
                <a:cs typeface="Times New Roman"/>
              </a:rPr>
              <a:t>f</a:t>
            </a:r>
            <a:r>
              <a:rPr sz="2400" b="1" spc="15" dirty="0">
                <a:solidFill>
                  <a:srgbClr val="CCAE79"/>
                </a:solidFill>
                <a:latin typeface="Times New Roman"/>
                <a:ea typeface="+mn-ea"/>
                <a:cs typeface="Times New Roman"/>
              </a:rPr>
              <a:t>il</a:t>
            </a:r>
            <a:r>
              <a:rPr sz="2400" b="1" spc="-155" dirty="0">
                <a:solidFill>
                  <a:srgbClr val="CCAE79"/>
                </a:solidFill>
                <a:latin typeface="Times New Roman"/>
                <a:ea typeface="+mn-ea"/>
                <a:cs typeface="Times New Roman"/>
              </a:rPr>
              <a:t>e</a:t>
            </a:r>
            <a:r>
              <a:rPr sz="2400" b="1" spc="-35" dirty="0">
                <a:solidFill>
                  <a:srgbClr val="CCAE79"/>
                </a:solidFill>
                <a:latin typeface="Times New Roman"/>
                <a:ea typeface="+mn-ea"/>
                <a:cs typeface="Times New Roman"/>
              </a:rPr>
              <a:t>:</a:t>
            </a:r>
            <a:endParaRPr sz="2400" b="1" dirty="0">
              <a:solidFill>
                <a:srgbClr val="CCAE79"/>
              </a:solidFill>
              <a:latin typeface="Times New Roman"/>
              <a:ea typeface="+mn-ea"/>
              <a:cs typeface="Times New Roman"/>
            </a:endParaRPr>
          </a:p>
          <a:p>
            <a:pPr marL="812165" indent="-342900" fontAlgn="auto">
              <a:spcBef>
                <a:spcPts val="40"/>
              </a:spcBef>
              <a:spcAft>
                <a:spcPts val="0"/>
              </a:spcAft>
              <a:buFont typeface="Arial"/>
              <a:buChar char="•"/>
              <a:defRPr/>
            </a:pPr>
            <a:r>
              <a:rPr sz="2400" b="1" spc="-140" dirty="0">
                <a:solidFill>
                  <a:srgbClr val="CCAE79"/>
                </a:solidFill>
                <a:latin typeface="Times New Roman"/>
                <a:ea typeface="+mn-ea"/>
                <a:cs typeface="Times New Roman"/>
              </a:rPr>
              <a:t>A</a:t>
            </a:r>
            <a:r>
              <a:rPr sz="2400" b="1" spc="-125" dirty="0">
                <a:solidFill>
                  <a:srgbClr val="CCAE79"/>
                </a:solidFill>
                <a:latin typeface="Times New Roman"/>
                <a:ea typeface="+mn-ea"/>
                <a:cs typeface="Times New Roman"/>
              </a:rPr>
              <a:t>g</a:t>
            </a:r>
            <a:r>
              <a:rPr sz="2400" b="1" spc="-114" dirty="0">
                <a:solidFill>
                  <a:srgbClr val="CCAE79"/>
                </a:solidFill>
                <a:latin typeface="Times New Roman"/>
                <a:ea typeface="+mn-ea"/>
                <a:cs typeface="Times New Roman"/>
              </a:rPr>
              <a:t>e</a:t>
            </a:r>
            <a:r>
              <a:rPr sz="2400" b="1" spc="-180" dirty="0">
                <a:solidFill>
                  <a:srgbClr val="CCAE79"/>
                </a:solidFill>
                <a:latin typeface="Times New Roman"/>
                <a:ea typeface="+mn-ea"/>
                <a:cs typeface="Times New Roman"/>
              </a:rPr>
              <a:t> </a:t>
            </a:r>
            <a:r>
              <a:rPr sz="2400" b="1" spc="-125" dirty="0">
                <a:solidFill>
                  <a:srgbClr val="CCAE79"/>
                </a:solidFill>
                <a:latin typeface="Times New Roman"/>
                <a:ea typeface="+mn-ea"/>
                <a:cs typeface="Times New Roman"/>
              </a:rPr>
              <a:t>g</a:t>
            </a:r>
            <a:r>
              <a:rPr sz="2400" b="1" spc="-70" dirty="0">
                <a:solidFill>
                  <a:srgbClr val="CCAE79"/>
                </a:solidFill>
                <a:latin typeface="Times New Roman"/>
                <a:ea typeface="+mn-ea"/>
                <a:cs typeface="Times New Roman"/>
              </a:rPr>
              <a:t>r</a:t>
            </a:r>
            <a:r>
              <a:rPr sz="2400" b="1" spc="-125" dirty="0">
                <a:solidFill>
                  <a:srgbClr val="CCAE79"/>
                </a:solidFill>
                <a:latin typeface="Times New Roman"/>
                <a:ea typeface="+mn-ea"/>
                <a:cs typeface="Times New Roman"/>
              </a:rPr>
              <a:t>o</a:t>
            </a:r>
            <a:r>
              <a:rPr sz="2400" b="1" spc="-110" dirty="0">
                <a:solidFill>
                  <a:srgbClr val="CCAE79"/>
                </a:solidFill>
                <a:latin typeface="Times New Roman"/>
                <a:ea typeface="+mn-ea"/>
                <a:cs typeface="Times New Roman"/>
              </a:rPr>
              <a:t>up</a:t>
            </a:r>
            <a:r>
              <a:rPr sz="2400" b="1" spc="-65" dirty="0">
                <a:solidFill>
                  <a:srgbClr val="CCAE79"/>
                </a:solidFill>
                <a:latin typeface="Times New Roman"/>
                <a:ea typeface="+mn-ea"/>
                <a:cs typeface="Times New Roman"/>
              </a:rPr>
              <a:t>:</a:t>
            </a:r>
            <a:r>
              <a:rPr sz="2400" b="1" spc="90" dirty="0">
                <a:solidFill>
                  <a:srgbClr val="CCAE79"/>
                </a:solidFill>
                <a:latin typeface="Times New Roman"/>
                <a:ea typeface="+mn-ea"/>
                <a:cs typeface="Times New Roman"/>
              </a:rPr>
              <a:t> </a:t>
            </a:r>
            <a:r>
              <a:rPr sz="2400" b="1" spc="-125" dirty="0">
                <a:solidFill>
                  <a:srgbClr val="CCAE79"/>
                </a:solidFill>
                <a:latin typeface="Times New Roman"/>
                <a:ea typeface="+mn-ea"/>
                <a:cs typeface="Times New Roman"/>
              </a:rPr>
              <a:t>1</a:t>
            </a:r>
            <a:r>
              <a:rPr sz="2400" b="1" spc="-135" dirty="0">
                <a:solidFill>
                  <a:srgbClr val="CCAE79"/>
                </a:solidFill>
                <a:latin typeface="Times New Roman"/>
                <a:ea typeface="+mn-ea"/>
                <a:cs typeface="Times New Roman"/>
              </a:rPr>
              <a:t>6</a:t>
            </a:r>
            <a:r>
              <a:rPr sz="2400" b="1" spc="-70" dirty="0">
                <a:solidFill>
                  <a:srgbClr val="CCAE79"/>
                </a:solidFill>
                <a:latin typeface="Times New Roman"/>
                <a:ea typeface="+mn-ea"/>
                <a:cs typeface="Times New Roman"/>
              </a:rPr>
              <a:t>-</a:t>
            </a:r>
            <a:r>
              <a:rPr sz="2400" b="1" spc="-100" dirty="0">
                <a:solidFill>
                  <a:srgbClr val="CCAE79"/>
                </a:solidFill>
                <a:latin typeface="Times New Roman"/>
                <a:ea typeface="+mn-ea"/>
                <a:cs typeface="Times New Roman"/>
              </a:rPr>
              <a:t> </a:t>
            </a:r>
            <a:r>
              <a:rPr sz="2400" b="1" spc="25" dirty="0">
                <a:solidFill>
                  <a:srgbClr val="CCAE79"/>
                </a:solidFill>
                <a:latin typeface="Times New Roman"/>
                <a:ea typeface="+mn-ea"/>
                <a:cs typeface="Times New Roman"/>
              </a:rPr>
              <a:t>6</a:t>
            </a:r>
            <a:r>
              <a:rPr lang="en-US" sz="2400" b="1" dirty="0">
                <a:solidFill>
                  <a:srgbClr val="CCAE79"/>
                </a:solidFill>
                <a:latin typeface="Times New Roman"/>
                <a:ea typeface="+mn-ea"/>
                <a:cs typeface="Times New Roman"/>
              </a:rPr>
              <a:t>5+</a:t>
            </a:r>
            <a:endParaRPr sz="2400" b="1" dirty="0">
              <a:solidFill>
                <a:srgbClr val="CCAE79"/>
              </a:solidFill>
              <a:latin typeface="Times New Roman"/>
              <a:ea typeface="+mn-ea"/>
              <a:cs typeface="Times New Roman"/>
            </a:endParaRPr>
          </a:p>
          <a:p>
            <a:pPr marL="812165" indent="-342900" fontAlgn="auto">
              <a:spcBef>
                <a:spcPts val="10"/>
              </a:spcBef>
              <a:spcAft>
                <a:spcPts val="0"/>
              </a:spcAft>
              <a:buFont typeface="Arial"/>
              <a:buChar char="•"/>
              <a:defRPr/>
            </a:pPr>
            <a:r>
              <a:rPr sz="2400" b="1" spc="-15" dirty="0">
                <a:solidFill>
                  <a:srgbClr val="CCAE79"/>
                </a:solidFill>
                <a:latin typeface="Times New Roman"/>
                <a:ea typeface="+mn-ea"/>
                <a:cs typeface="Times New Roman"/>
              </a:rPr>
              <a:t>I</a:t>
            </a:r>
            <a:r>
              <a:rPr sz="2400" b="1" spc="-30" dirty="0">
                <a:solidFill>
                  <a:srgbClr val="CCAE79"/>
                </a:solidFill>
                <a:latin typeface="Times New Roman"/>
                <a:ea typeface="+mn-ea"/>
                <a:cs typeface="Times New Roman"/>
              </a:rPr>
              <a:t>n</a:t>
            </a:r>
            <a:r>
              <a:rPr sz="2400" b="1" spc="-20" dirty="0">
                <a:solidFill>
                  <a:srgbClr val="CCAE79"/>
                </a:solidFill>
                <a:latin typeface="Times New Roman"/>
                <a:ea typeface="+mn-ea"/>
                <a:cs typeface="Times New Roman"/>
              </a:rPr>
              <a:t>d</a:t>
            </a:r>
            <a:r>
              <a:rPr sz="2400" b="1" spc="-30" dirty="0">
                <a:solidFill>
                  <a:srgbClr val="CCAE79"/>
                </a:solidFill>
                <a:latin typeface="Times New Roman"/>
                <a:ea typeface="+mn-ea"/>
                <a:cs typeface="Times New Roman"/>
              </a:rPr>
              <a:t>o</a:t>
            </a:r>
            <a:r>
              <a:rPr sz="2400" b="1" spc="-20" dirty="0">
                <a:solidFill>
                  <a:srgbClr val="CCAE79"/>
                </a:solidFill>
                <a:latin typeface="Times New Roman"/>
                <a:ea typeface="+mn-ea"/>
                <a:cs typeface="Times New Roman"/>
              </a:rPr>
              <a:t>o</a:t>
            </a:r>
            <a:r>
              <a:rPr sz="2400" b="1" spc="-10" dirty="0">
                <a:solidFill>
                  <a:srgbClr val="CCAE79"/>
                </a:solidFill>
                <a:latin typeface="Times New Roman"/>
                <a:ea typeface="+mn-ea"/>
                <a:cs typeface="Times New Roman"/>
              </a:rPr>
              <a:t>r</a:t>
            </a:r>
            <a:r>
              <a:rPr sz="2400" b="1" spc="-25" dirty="0">
                <a:solidFill>
                  <a:srgbClr val="CCAE79"/>
                </a:solidFill>
                <a:latin typeface="Times New Roman"/>
                <a:ea typeface="+mn-ea"/>
                <a:cs typeface="Times New Roman"/>
              </a:rPr>
              <a:t> </a:t>
            </a:r>
            <a:r>
              <a:rPr sz="2400" b="1" spc="-20" dirty="0">
                <a:solidFill>
                  <a:srgbClr val="CCAE79"/>
                </a:solidFill>
                <a:latin typeface="Times New Roman"/>
                <a:ea typeface="+mn-ea"/>
                <a:cs typeface="Times New Roman"/>
              </a:rPr>
              <a:t>F</a:t>
            </a:r>
            <a:r>
              <a:rPr sz="2400" b="1" spc="-30" dirty="0">
                <a:solidFill>
                  <a:srgbClr val="CCAE79"/>
                </a:solidFill>
                <a:latin typeface="Times New Roman"/>
                <a:ea typeface="+mn-ea"/>
                <a:cs typeface="Times New Roman"/>
              </a:rPr>
              <a:t>e</a:t>
            </a:r>
            <a:r>
              <a:rPr sz="2400" b="1" spc="-10" dirty="0">
                <a:solidFill>
                  <a:srgbClr val="CCAE79"/>
                </a:solidFill>
                <a:latin typeface="Times New Roman"/>
                <a:ea typeface="+mn-ea"/>
                <a:cs typeface="Times New Roman"/>
              </a:rPr>
              <a:t>s</a:t>
            </a:r>
            <a:r>
              <a:rPr sz="2400" b="1" spc="-25" dirty="0">
                <a:solidFill>
                  <a:srgbClr val="CCAE79"/>
                </a:solidFill>
                <a:latin typeface="Times New Roman"/>
                <a:ea typeface="+mn-ea"/>
                <a:cs typeface="Times New Roman"/>
              </a:rPr>
              <a:t>t</a:t>
            </a:r>
            <a:r>
              <a:rPr sz="2400" b="1" spc="-5" dirty="0">
                <a:solidFill>
                  <a:srgbClr val="CCAE79"/>
                </a:solidFill>
                <a:latin typeface="Times New Roman"/>
                <a:ea typeface="+mn-ea"/>
                <a:cs typeface="Times New Roman"/>
              </a:rPr>
              <a:t>i</a:t>
            </a:r>
            <a:r>
              <a:rPr sz="2400" b="1" spc="-25" dirty="0">
                <a:solidFill>
                  <a:srgbClr val="CCAE79"/>
                </a:solidFill>
                <a:latin typeface="Times New Roman"/>
                <a:ea typeface="+mn-ea"/>
                <a:cs typeface="Times New Roman"/>
              </a:rPr>
              <a:t>v</a:t>
            </a:r>
            <a:r>
              <a:rPr sz="2400" b="1" spc="-20" dirty="0">
                <a:solidFill>
                  <a:srgbClr val="CCAE79"/>
                </a:solidFill>
                <a:latin typeface="Times New Roman"/>
                <a:ea typeface="+mn-ea"/>
                <a:cs typeface="Times New Roman"/>
              </a:rPr>
              <a:t>a</a:t>
            </a:r>
            <a:r>
              <a:rPr sz="2400" b="1" spc="-5" dirty="0">
                <a:solidFill>
                  <a:srgbClr val="CCAE79"/>
                </a:solidFill>
                <a:latin typeface="Times New Roman"/>
                <a:ea typeface="+mn-ea"/>
                <a:cs typeface="Times New Roman"/>
              </a:rPr>
              <a:t>l:</a:t>
            </a:r>
            <a:r>
              <a:rPr sz="2400" b="1" spc="-20" dirty="0">
                <a:solidFill>
                  <a:srgbClr val="CCAE79"/>
                </a:solidFill>
                <a:latin typeface="Times New Roman"/>
                <a:ea typeface="+mn-ea"/>
                <a:cs typeface="Times New Roman"/>
              </a:rPr>
              <a:t> </a:t>
            </a:r>
            <a:r>
              <a:rPr sz="2400" b="1" spc="-370" dirty="0">
                <a:solidFill>
                  <a:srgbClr val="CCAE79"/>
                </a:solidFill>
                <a:latin typeface="Times New Roman"/>
                <a:ea typeface="+mn-ea"/>
                <a:cs typeface="Times New Roman"/>
              </a:rPr>
              <a:t>E</a:t>
            </a:r>
            <a:r>
              <a:rPr lang="en-US" sz="2400" b="1" spc="-10" dirty="0">
                <a:solidFill>
                  <a:srgbClr val="CCAE79"/>
                </a:solidFill>
                <a:latin typeface="Times New Roman"/>
                <a:ea typeface="+mn-ea"/>
                <a:cs typeface="Times New Roman"/>
              </a:rPr>
              <a:t>l</a:t>
            </a:r>
            <a:r>
              <a:rPr sz="2400" b="1" dirty="0">
                <a:solidFill>
                  <a:srgbClr val="CCAE79"/>
                </a:solidFill>
                <a:latin typeface="Times New Roman"/>
                <a:ea typeface="+mn-ea"/>
                <a:cs typeface="Times New Roman"/>
              </a:rPr>
              <a:t>i</a:t>
            </a:r>
            <a:r>
              <a:rPr sz="2400" b="1" spc="100" dirty="0">
                <a:solidFill>
                  <a:srgbClr val="CCAE79"/>
                </a:solidFill>
                <a:latin typeface="Times New Roman"/>
                <a:ea typeface="+mn-ea"/>
                <a:cs typeface="Times New Roman"/>
              </a:rPr>
              <a:t>t</a:t>
            </a:r>
            <a:r>
              <a:rPr sz="2400" b="1" spc="-135" dirty="0">
                <a:solidFill>
                  <a:srgbClr val="CCAE79"/>
                </a:solidFill>
                <a:latin typeface="Times New Roman"/>
                <a:ea typeface="+mn-ea"/>
                <a:cs typeface="Times New Roman"/>
              </a:rPr>
              <a:t>e</a:t>
            </a:r>
            <a:r>
              <a:rPr sz="2400" b="1" spc="-105" dirty="0">
                <a:solidFill>
                  <a:srgbClr val="CCAE79"/>
                </a:solidFill>
                <a:latin typeface="Times New Roman"/>
                <a:ea typeface="+mn-ea"/>
                <a:cs typeface="Times New Roman"/>
              </a:rPr>
              <a:t> </a:t>
            </a:r>
            <a:r>
              <a:rPr sz="2400" b="1" spc="-110" dirty="0">
                <a:solidFill>
                  <a:srgbClr val="CCAE79"/>
                </a:solidFill>
                <a:latin typeface="Times New Roman"/>
                <a:ea typeface="+mn-ea"/>
                <a:cs typeface="Times New Roman"/>
              </a:rPr>
              <a:t>a</a:t>
            </a:r>
            <a:r>
              <a:rPr sz="2400" b="1" spc="-100" dirty="0">
                <a:solidFill>
                  <a:srgbClr val="CCAE79"/>
                </a:solidFill>
                <a:latin typeface="Times New Roman"/>
                <a:ea typeface="+mn-ea"/>
                <a:cs typeface="Times New Roman"/>
              </a:rPr>
              <a:t>nd</a:t>
            </a:r>
            <a:r>
              <a:rPr sz="2400" b="1" spc="-85" dirty="0">
                <a:solidFill>
                  <a:srgbClr val="CCAE79"/>
                </a:solidFill>
                <a:latin typeface="Times New Roman"/>
                <a:ea typeface="+mn-ea"/>
                <a:cs typeface="Times New Roman"/>
              </a:rPr>
              <a:t> </a:t>
            </a:r>
            <a:r>
              <a:rPr sz="2400" b="1" spc="-265" dirty="0">
                <a:solidFill>
                  <a:srgbClr val="CCAE79"/>
                </a:solidFill>
                <a:latin typeface="Times New Roman"/>
                <a:ea typeface="+mn-ea"/>
                <a:cs typeface="Times New Roman"/>
              </a:rPr>
              <a:t>s</a:t>
            </a:r>
            <a:r>
              <a:rPr sz="2400" b="1" spc="-65" dirty="0">
                <a:solidFill>
                  <a:srgbClr val="CCAE79"/>
                </a:solidFill>
                <a:latin typeface="Times New Roman"/>
                <a:ea typeface="+mn-ea"/>
                <a:cs typeface="Times New Roman"/>
              </a:rPr>
              <a:t>oph</a:t>
            </a:r>
            <a:r>
              <a:rPr sz="2400" b="1" dirty="0">
                <a:solidFill>
                  <a:srgbClr val="CCAE79"/>
                </a:solidFill>
                <a:latin typeface="Times New Roman"/>
                <a:ea typeface="+mn-ea"/>
                <a:cs typeface="Times New Roman"/>
              </a:rPr>
              <a:t>i</a:t>
            </a:r>
            <a:r>
              <a:rPr sz="2400" b="1" spc="-265" dirty="0">
                <a:solidFill>
                  <a:srgbClr val="CCAE79"/>
                </a:solidFill>
                <a:latin typeface="Times New Roman"/>
                <a:ea typeface="+mn-ea"/>
                <a:cs typeface="Times New Roman"/>
              </a:rPr>
              <a:t>s</a:t>
            </a:r>
            <a:r>
              <a:rPr sz="2400" b="1" spc="135" dirty="0">
                <a:solidFill>
                  <a:srgbClr val="CCAE79"/>
                </a:solidFill>
                <a:latin typeface="Times New Roman"/>
                <a:ea typeface="+mn-ea"/>
                <a:cs typeface="Times New Roman"/>
              </a:rPr>
              <a:t>t</a:t>
            </a:r>
            <a:r>
              <a:rPr sz="2400" b="1" dirty="0">
                <a:solidFill>
                  <a:srgbClr val="CCAE79"/>
                </a:solidFill>
                <a:latin typeface="Times New Roman"/>
                <a:ea typeface="+mn-ea"/>
                <a:cs typeface="Times New Roman"/>
              </a:rPr>
              <a:t>i</a:t>
            </a:r>
            <a:r>
              <a:rPr sz="2400" b="1" spc="-170" dirty="0">
                <a:solidFill>
                  <a:srgbClr val="CCAE79"/>
                </a:solidFill>
                <a:latin typeface="Times New Roman"/>
                <a:ea typeface="+mn-ea"/>
                <a:cs typeface="Times New Roman"/>
              </a:rPr>
              <a:t>c</a:t>
            </a:r>
            <a:r>
              <a:rPr sz="2400" b="1" spc="-185" dirty="0">
                <a:solidFill>
                  <a:srgbClr val="CCAE79"/>
                </a:solidFill>
                <a:latin typeface="Times New Roman"/>
                <a:ea typeface="+mn-ea"/>
                <a:cs typeface="Times New Roman"/>
              </a:rPr>
              <a:t>a</a:t>
            </a:r>
            <a:r>
              <a:rPr sz="2400" b="1" spc="135" dirty="0">
                <a:solidFill>
                  <a:srgbClr val="CCAE79"/>
                </a:solidFill>
                <a:latin typeface="Times New Roman"/>
                <a:ea typeface="+mn-ea"/>
                <a:cs typeface="Times New Roman"/>
              </a:rPr>
              <a:t>t</a:t>
            </a:r>
            <a:r>
              <a:rPr sz="2400" b="1" spc="-140" dirty="0">
                <a:solidFill>
                  <a:srgbClr val="CCAE79"/>
                </a:solidFill>
                <a:latin typeface="Times New Roman"/>
                <a:ea typeface="+mn-ea"/>
                <a:cs typeface="Times New Roman"/>
              </a:rPr>
              <a:t>e</a:t>
            </a:r>
            <a:r>
              <a:rPr sz="2400" b="1" spc="-70" dirty="0">
                <a:solidFill>
                  <a:srgbClr val="CCAE79"/>
                </a:solidFill>
                <a:latin typeface="Times New Roman"/>
                <a:ea typeface="+mn-ea"/>
                <a:cs typeface="Times New Roman"/>
              </a:rPr>
              <a:t>d</a:t>
            </a:r>
            <a:r>
              <a:rPr sz="2400" b="1" spc="-90" dirty="0">
                <a:solidFill>
                  <a:srgbClr val="CCAE79"/>
                </a:solidFill>
                <a:latin typeface="Times New Roman"/>
                <a:ea typeface="+mn-ea"/>
                <a:cs typeface="Times New Roman"/>
              </a:rPr>
              <a:t> </a:t>
            </a:r>
            <a:r>
              <a:rPr sz="2400" b="1" dirty="0">
                <a:solidFill>
                  <a:srgbClr val="CCAE79"/>
                </a:solidFill>
                <a:latin typeface="Times New Roman"/>
                <a:ea typeface="+mn-ea"/>
                <a:cs typeface="Times New Roman"/>
              </a:rPr>
              <a:t>a</a:t>
            </a:r>
            <a:r>
              <a:rPr sz="2400" b="1" spc="10" dirty="0">
                <a:solidFill>
                  <a:srgbClr val="CCAE79"/>
                </a:solidFill>
                <a:latin typeface="Times New Roman"/>
                <a:ea typeface="+mn-ea"/>
                <a:cs typeface="Times New Roman"/>
              </a:rPr>
              <a:t>ud</a:t>
            </a:r>
            <a:r>
              <a:rPr sz="2400" b="1" spc="-5" dirty="0">
                <a:solidFill>
                  <a:srgbClr val="CCAE79"/>
                </a:solidFill>
                <a:latin typeface="Times New Roman"/>
                <a:ea typeface="+mn-ea"/>
                <a:cs typeface="Times New Roman"/>
              </a:rPr>
              <a:t>i</a:t>
            </a:r>
            <a:r>
              <a:rPr sz="2400" b="1" spc="-15" dirty="0">
                <a:solidFill>
                  <a:srgbClr val="CCAE79"/>
                </a:solidFill>
                <a:latin typeface="Times New Roman"/>
                <a:ea typeface="+mn-ea"/>
                <a:cs typeface="Times New Roman"/>
              </a:rPr>
              <a:t>e</a:t>
            </a:r>
            <a:r>
              <a:rPr sz="2400" b="1" spc="35" dirty="0">
                <a:solidFill>
                  <a:srgbClr val="CCAE79"/>
                </a:solidFill>
                <a:latin typeface="Times New Roman"/>
                <a:ea typeface="+mn-ea"/>
                <a:cs typeface="Times New Roman"/>
              </a:rPr>
              <a:t>n</a:t>
            </a:r>
            <a:r>
              <a:rPr sz="2400" b="1" spc="-10" dirty="0">
                <a:solidFill>
                  <a:srgbClr val="CCAE79"/>
                </a:solidFill>
                <a:latin typeface="Times New Roman"/>
                <a:ea typeface="+mn-ea"/>
                <a:cs typeface="Times New Roman"/>
              </a:rPr>
              <a:t>ce</a:t>
            </a:r>
            <a:endParaRPr sz="2400" b="1" dirty="0">
              <a:solidFill>
                <a:srgbClr val="CCAE79"/>
              </a:solidFill>
              <a:latin typeface="Times New Roman"/>
              <a:ea typeface="+mn-ea"/>
              <a:cs typeface="Times New Roman"/>
            </a:endParaRPr>
          </a:p>
          <a:p>
            <a:pPr marL="812165" indent="-342900" fontAlgn="auto">
              <a:spcBef>
                <a:spcPts val="0"/>
              </a:spcBef>
              <a:spcAft>
                <a:spcPts val="0"/>
              </a:spcAft>
              <a:buFont typeface="Arial"/>
              <a:buChar char="•"/>
              <a:defRPr/>
            </a:pPr>
            <a:r>
              <a:rPr sz="2400" b="1" spc="-35" dirty="0">
                <a:solidFill>
                  <a:srgbClr val="CCAE79"/>
                </a:solidFill>
                <a:latin typeface="Times New Roman"/>
                <a:ea typeface="+mn-ea"/>
                <a:cs typeface="Times New Roman"/>
              </a:rPr>
              <a:t>O</a:t>
            </a:r>
            <a:r>
              <a:rPr sz="2400" b="1" spc="-20" dirty="0">
                <a:solidFill>
                  <a:srgbClr val="CCAE79"/>
                </a:solidFill>
                <a:latin typeface="Times New Roman"/>
                <a:ea typeface="+mn-ea"/>
                <a:cs typeface="Times New Roman"/>
              </a:rPr>
              <a:t>u</a:t>
            </a:r>
            <a:r>
              <a:rPr sz="2400" b="1" spc="-25" dirty="0">
                <a:solidFill>
                  <a:srgbClr val="CCAE79"/>
                </a:solidFill>
                <a:latin typeface="Times New Roman"/>
                <a:ea typeface="+mn-ea"/>
                <a:cs typeface="Times New Roman"/>
              </a:rPr>
              <a:t>t</a:t>
            </a:r>
            <a:r>
              <a:rPr sz="2400" b="1" spc="-20" dirty="0">
                <a:solidFill>
                  <a:srgbClr val="CCAE79"/>
                </a:solidFill>
                <a:latin typeface="Times New Roman"/>
                <a:ea typeface="+mn-ea"/>
                <a:cs typeface="Times New Roman"/>
              </a:rPr>
              <a:t>d</a:t>
            </a:r>
            <a:r>
              <a:rPr sz="2400" b="1" spc="-30" dirty="0">
                <a:solidFill>
                  <a:srgbClr val="CCAE79"/>
                </a:solidFill>
                <a:latin typeface="Times New Roman"/>
                <a:ea typeface="+mn-ea"/>
                <a:cs typeface="Times New Roman"/>
              </a:rPr>
              <a:t>o</a:t>
            </a:r>
            <a:r>
              <a:rPr sz="2400" b="1" spc="-20" dirty="0">
                <a:solidFill>
                  <a:srgbClr val="CCAE79"/>
                </a:solidFill>
                <a:latin typeface="Times New Roman"/>
                <a:ea typeface="+mn-ea"/>
                <a:cs typeface="Times New Roman"/>
              </a:rPr>
              <a:t>o</a:t>
            </a:r>
            <a:r>
              <a:rPr sz="2400" b="1" spc="-10" dirty="0">
                <a:solidFill>
                  <a:srgbClr val="CCAE79"/>
                </a:solidFill>
                <a:latin typeface="Times New Roman"/>
                <a:ea typeface="+mn-ea"/>
                <a:cs typeface="Times New Roman"/>
              </a:rPr>
              <a:t>r</a:t>
            </a:r>
            <a:r>
              <a:rPr sz="2400" b="1" spc="-20" dirty="0">
                <a:solidFill>
                  <a:srgbClr val="CCAE79"/>
                </a:solidFill>
                <a:latin typeface="Times New Roman"/>
                <a:ea typeface="+mn-ea"/>
                <a:cs typeface="Times New Roman"/>
              </a:rPr>
              <a:t> F</a:t>
            </a:r>
            <a:r>
              <a:rPr sz="2400" b="1" spc="-30" dirty="0">
                <a:solidFill>
                  <a:srgbClr val="CCAE79"/>
                </a:solidFill>
                <a:latin typeface="Times New Roman"/>
                <a:ea typeface="+mn-ea"/>
                <a:cs typeface="Times New Roman"/>
              </a:rPr>
              <a:t>e</a:t>
            </a:r>
            <a:r>
              <a:rPr sz="2400" b="1" spc="-10" dirty="0">
                <a:solidFill>
                  <a:srgbClr val="CCAE79"/>
                </a:solidFill>
                <a:latin typeface="Times New Roman"/>
                <a:ea typeface="+mn-ea"/>
                <a:cs typeface="Times New Roman"/>
              </a:rPr>
              <a:t>s</a:t>
            </a:r>
            <a:r>
              <a:rPr sz="2400" b="1" spc="-25" dirty="0">
                <a:solidFill>
                  <a:srgbClr val="CCAE79"/>
                </a:solidFill>
                <a:latin typeface="Times New Roman"/>
                <a:ea typeface="+mn-ea"/>
                <a:cs typeface="Times New Roman"/>
              </a:rPr>
              <a:t>t</a:t>
            </a:r>
            <a:r>
              <a:rPr sz="2400" b="1" spc="-5" dirty="0">
                <a:solidFill>
                  <a:srgbClr val="CCAE79"/>
                </a:solidFill>
                <a:latin typeface="Times New Roman"/>
                <a:ea typeface="+mn-ea"/>
                <a:cs typeface="Times New Roman"/>
              </a:rPr>
              <a:t>i</a:t>
            </a:r>
            <a:r>
              <a:rPr sz="2400" b="1" spc="-25" dirty="0">
                <a:solidFill>
                  <a:srgbClr val="CCAE79"/>
                </a:solidFill>
                <a:latin typeface="Times New Roman"/>
                <a:ea typeface="+mn-ea"/>
                <a:cs typeface="Times New Roman"/>
              </a:rPr>
              <a:t>v</a:t>
            </a:r>
            <a:r>
              <a:rPr sz="2400" b="1" spc="-20" dirty="0">
                <a:solidFill>
                  <a:srgbClr val="CCAE79"/>
                </a:solidFill>
                <a:latin typeface="Times New Roman"/>
                <a:ea typeface="+mn-ea"/>
                <a:cs typeface="Times New Roman"/>
              </a:rPr>
              <a:t>a</a:t>
            </a:r>
            <a:r>
              <a:rPr sz="2400" b="1" spc="-5" dirty="0">
                <a:solidFill>
                  <a:srgbClr val="CCAE79"/>
                </a:solidFill>
                <a:latin typeface="Times New Roman"/>
                <a:ea typeface="+mn-ea"/>
                <a:cs typeface="Times New Roman"/>
              </a:rPr>
              <a:t>l:</a:t>
            </a:r>
            <a:r>
              <a:rPr sz="2400" b="1" spc="-20" dirty="0">
                <a:solidFill>
                  <a:srgbClr val="CCAE79"/>
                </a:solidFill>
                <a:latin typeface="Times New Roman"/>
                <a:ea typeface="+mn-ea"/>
                <a:cs typeface="Times New Roman"/>
              </a:rPr>
              <a:t> </a:t>
            </a:r>
            <a:r>
              <a:rPr lang="en-US" sz="2400" b="1" spc="-25" dirty="0">
                <a:solidFill>
                  <a:srgbClr val="CCAE79"/>
                </a:solidFill>
                <a:latin typeface="Times New Roman"/>
                <a:ea typeface="+mn-ea"/>
                <a:cs typeface="Times New Roman"/>
              </a:rPr>
              <a:t>Mixed audience</a:t>
            </a:r>
          </a:p>
          <a:p>
            <a:pPr marL="812165" indent="-342900" fontAlgn="auto">
              <a:spcBef>
                <a:spcPts val="0"/>
              </a:spcBef>
              <a:spcAft>
                <a:spcPts val="0"/>
              </a:spcAft>
              <a:buFont typeface="Arial"/>
              <a:buChar char="•"/>
              <a:defRPr/>
            </a:pPr>
            <a:r>
              <a:rPr lang="en-US" sz="2400" b="1" spc="-25" dirty="0">
                <a:solidFill>
                  <a:srgbClr val="CCAE79"/>
                </a:solidFill>
                <a:latin typeface="Times New Roman"/>
                <a:ea typeface="+mn-ea"/>
                <a:cs typeface="Times New Roman"/>
              </a:rPr>
              <a:t>Master Classes/Workshops: Dancers, Students, Dance </a:t>
            </a:r>
            <a:r>
              <a:rPr lang="en-US" sz="2400" b="1" spc="-25" dirty="0" err="1">
                <a:solidFill>
                  <a:srgbClr val="CCAE79"/>
                </a:solidFill>
                <a:latin typeface="Times New Roman"/>
                <a:ea typeface="+mn-ea"/>
                <a:cs typeface="Times New Roman"/>
              </a:rPr>
              <a:t>afficianados</a:t>
            </a:r>
            <a:r>
              <a:rPr lang="en-US" sz="2400" b="1" spc="-25" dirty="0">
                <a:solidFill>
                  <a:srgbClr val="CCAE79"/>
                </a:solidFill>
                <a:latin typeface="Times New Roman"/>
                <a:ea typeface="+mn-ea"/>
                <a:cs typeface="Times New Roman"/>
              </a:rPr>
              <a:t>.</a:t>
            </a:r>
            <a:endParaRPr sz="2400" b="1" dirty="0">
              <a:solidFill>
                <a:srgbClr val="CCAE79"/>
              </a:solidFill>
              <a:latin typeface="Times New Roman"/>
              <a:ea typeface="+mn-ea"/>
              <a:cs typeface="Times New Roman"/>
            </a:endParaRPr>
          </a:p>
          <a:p>
            <a:pPr marL="812165" indent="-342900" fontAlgn="auto">
              <a:spcBef>
                <a:spcPts val="0"/>
              </a:spcBef>
              <a:spcAft>
                <a:spcPts val="0"/>
              </a:spcAft>
              <a:buFont typeface="Arial"/>
              <a:buChar char="•"/>
              <a:defRPr/>
            </a:pPr>
            <a:r>
              <a:rPr sz="2400" b="1" spc="-125" dirty="0">
                <a:solidFill>
                  <a:srgbClr val="CCAE79"/>
                </a:solidFill>
                <a:latin typeface="Times New Roman"/>
                <a:ea typeface="+mn-ea"/>
                <a:cs typeface="Times New Roman"/>
              </a:rPr>
              <a:t>6</a:t>
            </a:r>
            <a:r>
              <a:rPr sz="2400" b="1" spc="-160" dirty="0">
                <a:solidFill>
                  <a:srgbClr val="CCAE79"/>
                </a:solidFill>
                <a:latin typeface="Times New Roman"/>
                <a:ea typeface="+mn-ea"/>
                <a:cs typeface="Times New Roman"/>
              </a:rPr>
              <a:t>5</a:t>
            </a:r>
            <a:r>
              <a:rPr sz="2400" b="1" spc="-235" dirty="0">
                <a:solidFill>
                  <a:srgbClr val="CCAE79"/>
                </a:solidFill>
                <a:latin typeface="Times New Roman"/>
                <a:ea typeface="+mn-ea"/>
                <a:cs typeface="Times New Roman"/>
              </a:rPr>
              <a:t>%</a:t>
            </a:r>
            <a:r>
              <a:rPr sz="2400" b="1" spc="-95" dirty="0">
                <a:solidFill>
                  <a:srgbClr val="CCAE79"/>
                </a:solidFill>
                <a:latin typeface="Times New Roman"/>
                <a:ea typeface="+mn-ea"/>
                <a:cs typeface="Times New Roman"/>
              </a:rPr>
              <a:t> </a:t>
            </a:r>
            <a:r>
              <a:rPr sz="2400" b="1" dirty="0">
                <a:solidFill>
                  <a:srgbClr val="CCAE79"/>
                </a:solidFill>
                <a:latin typeface="Times New Roman"/>
                <a:ea typeface="+mn-ea"/>
                <a:cs typeface="Times New Roman"/>
              </a:rPr>
              <a:t>of</a:t>
            </a:r>
            <a:r>
              <a:rPr sz="2400" b="1" spc="-130" dirty="0">
                <a:solidFill>
                  <a:srgbClr val="CCAE79"/>
                </a:solidFill>
                <a:latin typeface="Times New Roman"/>
                <a:ea typeface="+mn-ea"/>
                <a:cs typeface="Times New Roman"/>
              </a:rPr>
              <a:t> </a:t>
            </a:r>
            <a:r>
              <a:rPr sz="2400" b="1" spc="-10" dirty="0">
                <a:solidFill>
                  <a:srgbClr val="CCAE79"/>
                </a:solidFill>
                <a:latin typeface="Times New Roman"/>
                <a:ea typeface="+mn-ea"/>
                <a:cs typeface="Times New Roman"/>
              </a:rPr>
              <a:t>t</a:t>
            </a:r>
            <a:r>
              <a:rPr sz="2400" b="1" spc="10" dirty="0">
                <a:solidFill>
                  <a:srgbClr val="CCAE79"/>
                </a:solidFill>
                <a:latin typeface="Times New Roman"/>
                <a:ea typeface="+mn-ea"/>
                <a:cs typeface="Times New Roman"/>
              </a:rPr>
              <a:t>h</a:t>
            </a:r>
            <a:r>
              <a:rPr sz="2400" b="1" dirty="0">
                <a:solidFill>
                  <a:srgbClr val="CCAE79"/>
                </a:solidFill>
                <a:latin typeface="Times New Roman"/>
                <a:ea typeface="+mn-ea"/>
                <a:cs typeface="Times New Roman"/>
              </a:rPr>
              <a:t>e</a:t>
            </a:r>
            <a:r>
              <a:rPr sz="2400" b="1" spc="-185" dirty="0">
                <a:solidFill>
                  <a:srgbClr val="CCAE79"/>
                </a:solidFill>
                <a:latin typeface="Times New Roman"/>
                <a:ea typeface="+mn-ea"/>
                <a:cs typeface="Times New Roman"/>
              </a:rPr>
              <a:t> </a:t>
            </a:r>
            <a:r>
              <a:rPr sz="2400" b="1" spc="-150" dirty="0">
                <a:solidFill>
                  <a:srgbClr val="CCAE79"/>
                </a:solidFill>
                <a:latin typeface="Times New Roman"/>
                <a:ea typeface="+mn-ea"/>
                <a:cs typeface="Times New Roman"/>
              </a:rPr>
              <a:t>au</a:t>
            </a:r>
            <a:r>
              <a:rPr sz="2400" b="1" spc="-135" dirty="0">
                <a:solidFill>
                  <a:srgbClr val="CCAE79"/>
                </a:solidFill>
                <a:latin typeface="Times New Roman"/>
                <a:ea typeface="+mn-ea"/>
                <a:cs typeface="Times New Roman"/>
              </a:rPr>
              <a:t>d</a:t>
            </a:r>
            <a:r>
              <a:rPr sz="2400" b="1" spc="-65" dirty="0">
                <a:solidFill>
                  <a:srgbClr val="CCAE79"/>
                </a:solidFill>
                <a:latin typeface="Times New Roman"/>
                <a:ea typeface="+mn-ea"/>
                <a:cs typeface="Times New Roman"/>
              </a:rPr>
              <a:t>i</a:t>
            </a:r>
            <a:r>
              <a:rPr sz="2400" b="1" spc="-160" dirty="0">
                <a:solidFill>
                  <a:srgbClr val="CCAE79"/>
                </a:solidFill>
                <a:latin typeface="Times New Roman"/>
                <a:ea typeface="+mn-ea"/>
                <a:cs typeface="Times New Roman"/>
              </a:rPr>
              <a:t>e</a:t>
            </a:r>
            <a:r>
              <a:rPr sz="2400" b="1" spc="-125" dirty="0">
                <a:solidFill>
                  <a:srgbClr val="CCAE79"/>
                </a:solidFill>
                <a:latin typeface="Times New Roman"/>
                <a:ea typeface="+mn-ea"/>
                <a:cs typeface="Times New Roman"/>
              </a:rPr>
              <a:t>n</a:t>
            </a:r>
            <a:r>
              <a:rPr sz="2400" b="1" spc="-140" dirty="0">
                <a:solidFill>
                  <a:srgbClr val="CCAE79"/>
                </a:solidFill>
                <a:latin typeface="Times New Roman"/>
                <a:ea typeface="+mn-ea"/>
                <a:cs typeface="Times New Roman"/>
              </a:rPr>
              <a:t>c</a:t>
            </a:r>
            <a:r>
              <a:rPr sz="2400" b="1" spc="-145" dirty="0">
                <a:solidFill>
                  <a:srgbClr val="CCAE79"/>
                </a:solidFill>
                <a:latin typeface="Times New Roman"/>
                <a:ea typeface="+mn-ea"/>
                <a:cs typeface="Times New Roman"/>
              </a:rPr>
              <a:t>e</a:t>
            </a:r>
            <a:r>
              <a:rPr sz="2400" b="1" spc="185" dirty="0">
                <a:solidFill>
                  <a:srgbClr val="CCAE79"/>
                </a:solidFill>
                <a:latin typeface="Times New Roman"/>
                <a:ea typeface="+mn-ea"/>
                <a:cs typeface="Times New Roman"/>
              </a:rPr>
              <a:t> </a:t>
            </a:r>
            <a:r>
              <a:rPr sz="2400" b="1" spc="-55" dirty="0">
                <a:solidFill>
                  <a:srgbClr val="CCAE79"/>
                </a:solidFill>
                <a:latin typeface="Times New Roman"/>
                <a:ea typeface="+mn-ea"/>
                <a:cs typeface="Times New Roman"/>
              </a:rPr>
              <a:t>i</a:t>
            </a:r>
            <a:r>
              <a:rPr sz="2400" b="1" spc="-130" dirty="0">
                <a:solidFill>
                  <a:srgbClr val="CCAE79"/>
                </a:solidFill>
                <a:latin typeface="Times New Roman"/>
                <a:ea typeface="+mn-ea"/>
                <a:cs typeface="Times New Roman"/>
              </a:rPr>
              <a:t>s</a:t>
            </a:r>
            <a:r>
              <a:rPr sz="2400" b="1" spc="-150" dirty="0">
                <a:solidFill>
                  <a:srgbClr val="CCAE79"/>
                </a:solidFill>
                <a:latin typeface="Times New Roman"/>
                <a:ea typeface="+mn-ea"/>
                <a:cs typeface="Times New Roman"/>
              </a:rPr>
              <a:t> </a:t>
            </a:r>
            <a:r>
              <a:rPr sz="2400" b="1" spc="-20" dirty="0">
                <a:solidFill>
                  <a:srgbClr val="CCAE79"/>
                </a:solidFill>
                <a:latin typeface="Times New Roman"/>
                <a:ea typeface="+mn-ea"/>
                <a:cs typeface="Times New Roman"/>
              </a:rPr>
              <a:t>w</a:t>
            </a:r>
            <a:r>
              <a:rPr sz="2400" b="1" spc="35" dirty="0">
                <a:solidFill>
                  <a:srgbClr val="CCAE79"/>
                </a:solidFill>
                <a:latin typeface="Times New Roman"/>
                <a:ea typeface="+mn-ea"/>
                <a:cs typeface="Times New Roman"/>
              </a:rPr>
              <a:t>o</a:t>
            </a:r>
            <a:r>
              <a:rPr sz="2400" b="1" spc="-15" dirty="0">
                <a:solidFill>
                  <a:srgbClr val="CCAE79"/>
                </a:solidFill>
                <a:latin typeface="Times New Roman"/>
                <a:ea typeface="+mn-ea"/>
                <a:cs typeface="Times New Roman"/>
              </a:rPr>
              <a:t>m</a:t>
            </a:r>
            <a:r>
              <a:rPr sz="2400" b="1" spc="25" dirty="0">
                <a:solidFill>
                  <a:srgbClr val="CCAE79"/>
                </a:solidFill>
                <a:latin typeface="Times New Roman"/>
                <a:ea typeface="+mn-ea"/>
                <a:cs typeface="Times New Roman"/>
              </a:rPr>
              <a:t>e</a:t>
            </a:r>
            <a:r>
              <a:rPr sz="2400" b="1" dirty="0">
                <a:solidFill>
                  <a:srgbClr val="CCAE79"/>
                </a:solidFill>
                <a:latin typeface="Times New Roman"/>
                <a:ea typeface="+mn-ea"/>
                <a:cs typeface="Times New Roman"/>
              </a:rPr>
              <a:t>n</a:t>
            </a:r>
          </a:p>
          <a:p>
            <a:pPr marL="812165" indent="-342900" fontAlgn="auto">
              <a:spcBef>
                <a:spcPts val="0"/>
              </a:spcBef>
              <a:spcAft>
                <a:spcPts val="0"/>
              </a:spcAft>
              <a:buFont typeface="Arial"/>
              <a:buChar char="•"/>
              <a:defRPr/>
            </a:pPr>
            <a:r>
              <a:rPr sz="2400" b="1" spc="-130" dirty="0">
                <a:solidFill>
                  <a:srgbClr val="CCAE79"/>
                </a:solidFill>
                <a:latin typeface="Times New Roman"/>
                <a:ea typeface="+mn-ea"/>
                <a:cs typeface="Times New Roman"/>
              </a:rPr>
              <a:t>A</a:t>
            </a:r>
            <a:r>
              <a:rPr sz="2400" b="1" spc="-80" dirty="0">
                <a:solidFill>
                  <a:srgbClr val="CCAE79"/>
                </a:solidFill>
                <a:latin typeface="Times New Roman"/>
                <a:ea typeface="+mn-ea"/>
                <a:cs typeface="Times New Roman"/>
              </a:rPr>
              <a:t>udi</a:t>
            </a:r>
            <a:r>
              <a:rPr sz="2400" b="1" spc="-110" dirty="0">
                <a:solidFill>
                  <a:srgbClr val="CCAE79"/>
                </a:solidFill>
                <a:latin typeface="Times New Roman"/>
                <a:ea typeface="+mn-ea"/>
                <a:cs typeface="Times New Roman"/>
              </a:rPr>
              <a:t>e</a:t>
            </a:r>
            <a:r>
              <a:rPr sz="2400" b="1" spc="-100" dirty="0">
                <a:solidFill>
                  <a:srgbClr val="CCAE79"/>
                </a:solidFill>
                <a:latin typeface="Times New Roman"/>
                <a:ea typeface="+mn-ea"/>
                <a:cs typeface="Times New Roman"/>
              </a:rPr>
              <a:t>n</a:t>
            </a:r>
            <a:r>
              <a:rPr sz="2400" b="1" spc="-70" dirty="0">
                <a:solidFill>
                  <a:srgbClr val="CCAE79"/>
                </a:solidFill>
                <a:latin typeface="Times New Roman"/>
                <a:ea typeface="+mn-ea"/>
                <a:cs typeface="Times New Roman"/>
              </a:rPr>
              <a:t>c</a:t>
            </a:r>
            <a:r>
              <a:rPr sz="2400" b="1" spc="-100" dirty="0">
                <a:solidFill>
                  <a:srgbClr val="CCAE79"/>
                </a:solidFill>
                <a:latin typeface="Times New Roman"/>
                <a:ea typeface="+mn-ea"/>
                <a:cs typeface="Times New Roman"/>
              </a:rPr>
              <a:t>e</a:t>
            </a:r>
            <a:r>
              <a:rPr sz="2400" b="1" spc="-85" dirty="0">
                <a:solidFill>
                  <a:srgbClr val="CCAE79"/>
                </a:solidFill>
                <a:latin typeface="Times New Roman"/>
                <a:ea typeface="+mn-ea"/>
                <a:cs typeface="Times New Roman"/>
              </a:rPr>
              <a:t> </a:t>
            </a:r>
            <a:r>
              <a:rPr sz="2400" b="1" spc="5" dirty="0">
                <a:solidFill>
                  <a:srgbClr val="CCAE79"/>
                </a:solidFill>
                <a:latin typeface="Times New Roman"/>
                <a:ea typeface="+mn-ea"/>
                <a:cs typeface="Times New Roman"/>
              </a:rPr>
              <a:t>r</a:t>
            </a:r>
            <a:r>
              <a:rPr sz="2400" b="1" spc="-140" dirty="0">
                <a:solidFill>
                  <a:srgbClr val="CCAE79"/>
                </a:solidFill>
                <a:latin typeface="Times New Roman"/>
                <a:ea typeface="+mn-ea"/>
                <a:cs typeface="Times New Roman"/>
              </a:rPr>
              <a:t>e</a:t>
            </a:r>
            <a:r>
              <a:rPr sz="2400" b="1" spc="-65" dirty="0">
                <a:solidFill>
                  <a:srgbClr val="CCAE79"/>
                </a:solidFill>
                <a:latin typeface="Times New Roman"/>
                <a:ea typeface="+mn-ea"/>
                <a:cs typeface="Times New Roman"/>
              </a:rPr>
              <a:t>p</a:t>
            </a:r>
            <a:r>
              <a:rPr sz="2400" b="1" spc="25" dirty="0">
                <a:solidFill>
                  <a:srgbClr val="CCAE79"/>
                </a:solidFill>
                <a:latin typeface="Times New Roman"/>
                <a:ea typeface="+mn-ea"/>
                <a:cs typeface="Times New Roman"/>
              </a:rPr>
              <a:t>r</a:t>
            </a:r>
            <a:r>
              <a:rPr sz="2400" b="1" spc="-114" dirty="0">
                <a:solidFill>
                  <a:srgbClr val="CCAE79"/>
                </a:solidFill>
                <a:latin typeface="Times New Roman"/>
                <a:ea typeface="+mn-ea"/>
                <a:cs typeface="Times New Roman"/>
              </a:rPr>
              <a:t>e</a:t>
            </a:r>
            <a:r>
              <a:rPr sz="2400" b="1" spc="-265" dirty="0">
                <a:solidFill>
                  <a:srgbClr val="CCAE79"/>
                </a:solidFill>
                <a:latin typeface="Times New Roman"/>
                <a:ea typeface="+mn-ea"/>
                <a:cs typeface="Times New Roman"/>
              </a:rPr>
              <a:t>s</a:t>
            </a:r>
            <a:r>
              <a:rPr sz="2400" b="1" spc="-140" dirty="0">
                <a:solidFill>
                  <a:srgbClr val="CCAE79"/>
                </a:solidFill>
                <a:latin typeface="Times New Roman"/>
                <a:ea typeface="+mn-ea"/>
                <a:cs typeface="Times New Roman"/>
              </a:rPr>
              <a:t>e</a:t>
            </a:r>
            <a:r>
              <a:rPr sz="2400" b="1" spc="-65" dirty="0">
                <a:solidFill>
                  <a:srgbClr val="CCAE79"/>
                </a:solidFill>
                <a:latin typeface="Times New Roman"/>
                <a:ea typeface="+mn-ea"/>
                <a:cs typeface="Times New Roman"/>
              </a:rPr>
              <a:t>n</a:t>
            </a:r>
            <a:r>
              <a:rPr sz="2400" b="1" spc="105" dirty="0">
                <a:solidFill>
                  <a:srgbClr val="CCAE79"/>
                </a:solidFill>
                <a:latin typeface="Times New Roman"/>
                <a:ea typeface="+mn-ea"/>
                <a:cs typeface="Times New Roman"/>
              </a:rPr>
              <a:t>t</a:t>
            </a:r>
            <a:r>
              <a:rPr lang="en-US" sz="2400" b="1" spc="105" dirty="0">
                <a:solidFill>
                  <a:srgbClr val="CCAE79"/>
                </a:solidFill>
                <a:latin typeface="Times New Roman"/>
                <a:ea typeface="+mn-ea"/>
                <a:cs typeface="Times New Roman"/>
              </a:rPr>
              <a:t>s all the various ethnicities in New York.</a:t>
            </a:r>
            <a:r>
              <a:rPr sz="2400" b="1" spc="-95" dirty="0">
                <a:solidFill>
                  <a:srgbClr val="CCAE79"/>
                </a:solidFill>
                <a:latin typeface="Times New Roman"/>
                <a:ea typeface="+mn-ea"/>
                <a:cs typeface="Times New Roman"/>
              </a:rPr>
              <a:t> </a:t>
            </a:r>
            <a:endParaRPr sz="2400" b="1" dirty="0">
              <a:solidFill>
                <a:srgbClr val="CCAE79"/>
              </a:solidFill>
              <a:latin typeface="Times New Roman"/>
              <a:ea typeface="+mn-ea"/>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object 2"/>
          <p:cNvSpPr>
            <a:spLocks/>
          </p:cNvSpPr>
          <p:nvPr/>
        </p:nvSpPr>
        <p:spPr bwMode="auto">
          <a:xfrm>
            <a:off x="838200" y="1524000"/>
            <a:ext cx="8458200" cy="6858000"/>
          </a:xfrm>
          <a:custGeom>
            <a:avLst/>
            <a:gdLst>
              <a:gd name="T0" fmla="*/ 0 w 8457565"/>
              <a:gd name="T1" fmla="*/ 6858000 h 6857365"/>
              <a:gd name="T2" fmla="*/ 8458200 w 8457565"/>
              <a:gd name="T3" fmla="*/ 6858000 h 6857365"/>
              <a:gd name="T4" fmla="*/ 8458200 w 8457565"/>
              <a:gd name="T5" fmla="*/ 0 h 6857365"/>
              <a:gd name="T6" fmla="*/ 0 w 8457565"/>
              <a:gd name="T7" fmla="*/ 0 h 6857365"/>
              <a:gd name="T8" fmla="*/ 0 w 8457565"/>
              <a:gd name="T9" fmla="*/ 6858000 h 6857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57565" h="6857365">
                <a:moveTo>
                  <a:pt x="0" y="6857365"/>
                </a:moveTo>
                <a:lnTo>
                  <a:pt x="8457565" y="6857365"/>
                </a:lnTo>
                <a:lnTo>
                  <a:pt x="8457565" y="0"/>
                </a:lnTo>
                <a:lnTo>
                  <a:pt x="0" y="0"/>
                </a:lnTo>
                <a:lnTo>
                  <a:pt x="0" y="6857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12290" name="object 3"/>
          <p:cNvSpPr>
            <a:spLocks/>
          </p:cNvSpPr>
          <p:nvPr/>
        </p:nvSpPr>
        <p:spPr bwMode="auto">
          <a:xfrm>
            <a:off x="1143000" y="457200"/>
            <a:ext cx="8456613" cy="6856413"/>
          </a:xfrm>
          <a:custGeom>
            <a:avLst/>
            <a:gdLst>
              <a:gd name="T0" fmla="*/ 0 w 8457565"/>
              <a:gd name="T1" fmla="*/ 6856413 h 6857365"/>
              <a:gd name="T2" fmla="*/ 8456613 w 8457565"/>
              <a:gd name="T3" fmla="*/ 6856413 h 6857365"/>
              <a:gd name="T4" fmla="*/ 8456613 w 8457565"/>
              <a:gd name="T5" fmla="*/ 0 h 6857365"/>
              <a:gd name="T6" fmla="*/ 0 w 8457565"/>
              <a:gd name="T7" fmla="*/ 0 h 6857365"/>
              <a:gd name="T8" fmla="*/ 0 w 8457565"/>
              <a:gd name="T9" fmla="*/ 6856413 h 6857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57565" h="6857365">
                <a:moveTo>
                  <a:pt x="0" y="6857365"/>
                </a:moveTo>
                <a:lnTo>
                  <a:pt x="8457565" y="6857365"/>
                </a:lnTo>
                <a:lnTo>
                  <a:pt x="8457565" y="0"/>
                </a:lnTo>
                <a:lnTo>
                  <a:pt x="0" y="0"/>
                </a:lnTo>
                <a:lnTo>
                  <a:pt x="0" y="685736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12291" name="object 4"/>
          <p:cNvSpPr>
            <a:spLocks noChangeArrowheads="1"/>
          </p:cNvSpPr>
          <p:nvPr/>
        </p:nvSpPr>
        <p:spPr bwMode="auto">
          <a:xfrm>
            <a:off x="4248150" y="2819400"/>
            <a:ext cx="5783263" cy="68421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5" name="object 5"/>
          <p:cNvSpPr txBox="1"/>
          <p:nvPr/>
        </p:nvSpPr>
        <p:spPr>
          <a:xfrm rot="5400000">
            <a:off x="7592258" y="-1264682"/>
            <a:ext cx="615553" cy="3760470"/>
          </a:xfrm>
          <a:prstGeom prst="rect">
            <a:avLst/>
          </a:prstGeom>
        </p:spPr>
        <p:txBody>
          <a:bodyPr vert="vert270" lIns="0" tIns="0" rIns="0" bIns="0">
            <a:spAutoFit/>
            <a:scene3d>
              <a:camera prst="obliqueTopLeft"/>
              <a:lightRig rig="threePt" dir="t"/>
            </a:scene3d>
          </a:bodyPr>
          <a:lstStyle/>
          <a:p>
            <a:pPr marL="12700" algn="r" fontAlgn="auto">
              <a:spcBef>
                <a:spcPts val="0"/>
              </a:spcBef>
              <a:spcAft>
                <a:spcPts val="0"/>
              </a:spcAft>
              <a:defRPr/>
            </a:pPr>
            <a:r>
              <a:rPr sz="4000" spc="-5" dirty="0">
                <a:solidFill>
                  <a:srgbClr val="C84B00"/>
                </a:solidFill>
                <a:latin typeface="Times New Roman"/>
                <a:ea typeface="+mn-ea"/>
                <a:cs typeface="Times New Roman"/>
              </a:rPr>
              <a:t>P</a:t>
            </a:r>
            <a:r>
              <a:rPr sz="4000" spc="-15" dirty="0">
                <a:solidFill>
                  <a:srgbClr val="C84B00"/>
                </a:solidFill>
                <a:latin typeface="Times New Roman"/>
                <a:ea typeface="+mn-ea"/>
                <a:cs typeface="Times New Roman"/>
              </a:rPr>
              <a:t>r</a:t>
            </a:r>
            <a:r>
              <a:rPr sz="4000" dirty="0">
                <a:solidFill>
                  <a:srgbClr val="C84B00"/>
                </a:solidFill>
                <a:latin typeface="Times New Roman"/>
                <a:ea typeface="+mn-ea"/>
                <a:cs typeface="Times New Roman"/>
              </a:rPr>
              <a:t>o</a:t>
            </a:r>
            <a:r>
              <a:rPr sz="4000" spc="-5" dirty="0">
                <a:solidFill>
                  <a:srgbClr val="C84B00"/>
                </a:solidFill>
                <a:latin typeface="Times New Roman"/>
                <a:ea typeface="+mn-ea"/>
                <a:cs typeface="Times New Roman"/>
              </a:rPr>
              <a:t>jec</a:t>
            </a:r>
            <a:r>
              <a:rPr sz="4000" dirty="0">
                <a:solidFill>
                  <a:srgbClr val="C84B00"/>
                </a:solidFill>
                <a:latin typeface="Times New Roman"/>
                <a:ea typeface="+mn-ea"/>
                <a:cs typeface="Times New Roman"/>
              </a:rPr>
              <a:t>t</a:t>
            </a:r>
            <a:r>
              <a:rPr sz="4000" spc="-170" dirty="0">
                <a:solidFill>
                  <a:srgbClr val="C84B00"/>
                </a:solidFill>
                <a:latin typeface="Times New Roman"/>
                <a:ea typeface="+mn-ea"/>
                <a:cs typeface="Times New Roman"/>
              </a:rPr>
              <a:t> </a:t>
            </a:r>
            <a:r>
              <a:rPr sz="4000" spc="-10" dirty="0">
                <a:solidFill>
                  <a:srgbClr val="C84B00"/>
                </a:solidFill>
                <a:latin typeface="Times New Roman"/>
                <a:ea typeface="+mn-ea"/>
                <a:cs typeface="Times New Roman"/>
              </a:rPr>
              <a:t>I</a:t>
            </a:r>
            <a:r>
              <a:rPr sz="4000" spc="10" dirty="0">
                <a:solidFill>
                  <a:srgbClr val="C84B00"/>
                </a:solidFill>
                <a:latin typeface="Times New Roman"/>
                <a:ea typeface="+mn-ea"/>
                <a:cs typeface="Times New Roman"/>
              </a:rPr>
              <a:t>m</a:t>
            </a:r>
            <a:r>
              <a:rPr sz="4000" spc="-25" dirty="0">
                <a:solidFill>
                  <a:srgbClr val="C84B00"/>
                </a:solidFill>
                <a:latin typeface="Times New Roman"/>
                <a:ea typeface="+mn-ea"/>
                <a:cs typeface="Times New Roman"/>
              </a:rPr>
              <a:t>p</a:t>
            </a:r>
            <a:r>
              <a:rPr sz="4000" spc="5" dirty="0">
                <a:solidFill>
                  <a:srgbClr val="C84B00"/>
                </a:solidFill>
                <a:latin typeface="Times New Roman"/>
                <a:ea typeface="+mn-ea"/>
                <a:cs typeface="Times New Roman"/>
              </a:rPr>
              <a:t>a</a:t>
            </a:r>
            <a:r>
              <a:rPr sz="4000" spc="-5" dirty="0">
                <a:solidFill>
                  <a:srgbClr val="C84B00"/>
                </a:solidFill>
                <a:latin typeface="Times New Roman"/>
                <a:ea typeface="+mn-ea"/>
                <a:cs typeface="Times New Roman"/>
              </a:rPr>
              <a:t>c</a:t>
            </a:r>
            <a:r>
              <a:rPr sz="4000" dirty="0">
                <a:solidFill>
                  <a:srgbClr val="C84B00"/>
                </a:solidFill>
                <a:latin typeface="Times New Roman"/>
                <a:ea typeface="+mn-ea"/>
                <a:cs typeface="Times New Roman"/>
              </a:rPr>
              <a:t>t</a:t>
            </a:r>
          </a:p>
        </p:txBody>
      </p:sp>
      <p:sp>
        <p:nvSpPr>
          <p:cNvPr id="6" name="object 6"/>
          <p:cNvSpPr txBox="1">
            <a:spLocks noGrp="1"/>
          </p:cNvSpPr>
          <p:nvPr>
            <p:ph type="title"/>
          </p:nvPr>
        </p:nvSpPr>
        <p:spPr>
          <a:xfrm>
            <a:off x="838200" y="990600"/>
            <a:ext cx="2743200" cy="566181"/>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tIns="76200" rtlCol="0">
            <a:scene3d>
              <a:camera prst="obliqueTopLeft"/>
              <a:lightRig rig="threePt" dir="t"/>
            </a:scene3d>
          </a:bodyPr>
          <a:lstStyle/>
          <a:p>
            <a:pPr marL="546100" eaLnBrk="1" fontAlgn="auto" hangingPunct="1">
              <a:lnSpc>
                <a:spcPts val="3810"/>
              </a:lnSpc>
              <a:spcBef>
                <a:spcPts val="0"/>
              </a:spcBef>
              <a:spcAft>
                <a:spcPts val="0"/>
              </a:spcAft>
              <a:defRPr/>
            </a:pPr>
            <a:r>
              <a:rPr sz="3200" b="0" spc="-360" dirty="0">
                <a:solidFill>
                  <a:srgbClr val="CC7104"/>
                </a:solidFill>
                <a:latin typeface="Times New Roman"/>
                <a:ea typeface="+mj-ea"/>
                <a:cs typeface="Times New Roman"/>
              </a:rPr>
              <a:t>V</a:t>
            </a:r>
            <a:r>
              <a:rPr sz="3200" b="0" spc="20" dirty="0">
                <a:solidFill>
                  <a:srgbClr val="CC7104"/>
                </a:solidFill>
                <a:latin typeface="Times New Roman"/>
                <a:ea typeface="+mj-ea"/>
                <a:cs typeface="Times New Roman"/>
              </a:rPr>
              <a:t>i</a:t>
            </a:r>
            <a:r>
              <a:rPr sz="3200" b="0" spc="-360" dirty="0">
                <a:solidFill>
                  <a:srgbClr val="CC7104"/>
                </a:solidFill>
                <a:latin typeface="Times New Roman"/>
                <a:ea typeface="+mj-ea"/>
                <a:cs typeface="Times New Roman"/>
              </a:rPr>
              <a:t>s</a:t>
            </a:r>
            <a:r>
              <a:rPr sz="3200" b="0" spc="20" dirty="0">
                <a:solidFill>
                  <a:srgbClr val="CC7104"/>
                </a:solidFill>
                <a:latin typeface="Times New Roman"/>
                <a:ea typeface="+mj-ea"/>
                <a:cs typeface="Times New Roman"/>
              </a:rPr>
              <a:t>i</a:t>
            </a:r>
            <a:r>
              <a:rPr sz="3200" b="0" spc="-130" dirty="0">
                <a:solidFill>
                  <a:srgbClr val="CC7104"/>
                </a:solidFill>
                <a:latin typeface="Times New Roman"/>
                <a:ea typeface="+mj-ea"/>
                <a:cs typeface="Times New Roman"/>
              </a:rPr>
              <a:t>b</a:t>
            </a:r>
            <a:r>
              <a:rPr sz="3200" b="0" spc="20" dirty="0">
                <a:solidFill>
                  <a:srgbClr val="CC7104"/>
                </a:solidFill>
                <a:latin typeface="Times New Roman"/>
                <a:ea typeface="+mj-ea"/>
                <a:cs typeface="Times New Roman"/>
              </a:rPr>
              <a:t>il</a:t>
            </a:r>
            <a:r>
              <a:rPr sz="3200" b="0" spc="15" dirty="0">
                <a:solidFill>
                  <a:srgbClr val="CC7104"/>
                </a:solidFill>
                <a:latin typeface="Times New Roman"/>
                <a:ea typeface="+mj-ea"/>
                <a:cs typeface="Times New Roman"/>
              </a:rPr>
              <a:t>i</a:t>
            </a:r>
            <a:r>
              <a:rPr sz="3200" b="0" spc="175" dirty="0">
                <a:solidFill>
                  <a:srgbClr val="CC7104"/>
                </a:solidFill>
                <a:latin typeface="Times New Roman"/>
                <a:ea typeface="+mj-ea"/>
                <a:cs typeface="Times New Roman"/>
              </a:rPr>
              <a:t>t</a:t>
            </a:r>
            <a:r>
              <a:rPr sz="3200" b="0" spc="-160" dirty="0">
                <a:solidFill>
                  <a:srgbClr val="CC7104"/>
                </a:solidFill>
                <a:latin typeface="Times New Roman"/>
                <a:ea typeface="+mj-ea"/>
                <a:cs typeface="Times New Roman"/>
              </a:rPr>
              <a:t>y</a:t>
            </a:r>
            <a:endParaRPr sz="3200" dirty="0">
              <a:latin typeface="Times New Roman"/>
              <a:ea typeface="+mj-ea"/>
              <a:cs typeface="Times New Roman"/>
            </a:endParaRPr>
          </a:p>
        </p:txBody>
      </p:sp>
      <p:sp>
        <p:nvSpPr>
          <p:cNvPr id="7" name="object 7"/>
          <p:cNvSpPr txBox="1"/>
          <p:nvPr/>
        </p:nvSpPr>
        <p:spPr>
          <a:xfrm>
            <a:off x="2895600" y="2438400"/>
            <a:ext cx="6781800" cy="6098464"/>
          </a:xfrm>
          <a:prstGeom prst="rect">
            <a:avLst/>
          </a:prstGeom>
        </p:spPr>
        <p:txBody>
          <a:bodyPr lIns="0" tIns="0" rIns="0" bIns="0">
            <a:spAutoFit/>
            <a:scene3d>
              <a:camera prst="obliqueTopLeft"/>
              <a:lightRig rig="threePt" dir="t"/>
            </a:scene3d>
          </a:bodyPr>
          <a:lstStyle/>
          <a:p>
            <a:pPr marL="12700" marR="3067050" fontAlgn="auto">
              <a:lnSpc>
                <a:spcPct val="150000"/>
              </a:lnSpc>
              <a:spcBef>
                <a:spcPts val="0"/>
              </a:spcBef>
              <a:spcAft>
                <a:spcPts val="0"/>
              </a:spcAft>
              <a:defRPr/>
            </a:pPr>
            <a:r>
              <a:rPr sz="2400" dirty="0">
                <a:solidFill>
                  <a:srgbClr val="B96B29"/>
                </a:solidFill>
                <a:latin typeface="Times New Roman"/>
                <a:ea typeface="+mn-ea"/>
                <a:cs typeface="Times New Roman"/>
              </a:rPr>
              <a:t>Time Out NY</a:t>
            </a:r>
            <a:endParaRPr lang="en-US" sz="2400" dirty="0">
              <a:solidFill>
                <a:srgbClr val="B96B29"/>
              </a:solidFill>
              <a:latin typeface="Times New Roman"/>
              <a:ea typeface="+mn-ea"/>
              <a:cs typeface="Times New Roman"/>
            </a:endParaRPr>
          </a:p>
          <a:p>
            <a:pPr marL="12700" marR="3067050" fontAlgn="auto">
              <a:lnSpc>
                <a:spcPct val="150000"/>
              </a:lnSpc>
              <a:spcBef>
                <a:spcPts val="0"/>
              </a:spcBef>
              <a:spcAft>
                <a:spcPts val="0"/>
              </a:spcAft>
              <a:defRPr/>
            </a:pPr>
            <a:r>
              <a:rPr sz="2400" dirty="0">
                <a:solidFill>
                  <a:srgbClr val="CCAE79"/>
                </a:solidFill>
                <a:latin typeface="Times New Roman"/>
                <a:ea typeface="+mn-ea"/>
                <a:cs typeface="Times New Roman"/>
              </a:rPr>
              <a:t> DNA India </a:t>
            </a:r>
            <a:endParaRPr lang="en-US" sz="2400" dirty="0">
              <a:solidFill>
                <a:srgbClr val="CCAE79"/>
              </a:solidFill>
              <a:latin typeface="Times New Roman"/>
              <a:ea typeface="+mn-ea"/>
              <a:cs typeface="Times New Roman"/>
            </a:endParaRPr>
          </a:p>
          <a:p>
            <a:pPr marL="12700" marR="3067050" fontAlgn="auto">
              <a:lnSpc>
                <a:spcPct val="150000"/>
              </a:lnSpc>
              <a:spcBef>
                <a:spcPts val="0"/>
              </a:spcBef>
              <a:spcAft>
                <a:spcPts val="0"/>
              </a:spcAft>
              <a:defRPr/>
            </a:pPr>
            <a:r>
              <a:rPr sz="2400" dirty="0">
                <a:solidFill>
                  <a:srgbClr val="B96B29"/>
                </a:solidFill>
                <a:latin typeface="Times New Roman"/>
                <a:ea typeface="+mn-ea"/>
                <a:cs typeface="Times New Roman"/>
              </a:rPr>
              <a:t>India Post </a:t>
            </a:r>
            <a:endParaRPr lang="en-US" sz="2400" dirty="0">
              <a:solidFill>
                <a:srgbClr val="B96B29"/>
              </a:solidFill>
              <a:latin typeface="Times New Roman"/>
              <a:ea typeface="+mn-ea"/>
              <a:cs typeface="Times New Roman"/>
            </a:endParaRPr>
          </a:p>
          <a:p>
            <a:pPr marL="12700" marR="3067050" fontAlgn="auto">
              <a:lnSpc>
                <a:spcPct val="150000"/>
              </a:lnSpc>
              <a:spcBef>
                <a:spcPts val="0"/>
              </a:spcBef>
              <a:spcAft>
                <a:spcPts val="0"/>
              </a:spcAft>
              <a:defRPr/>
            </a:pPr>
            <a:r>
              <a:rPr sz="2400" dirty="0">
                <a:solidFill>
                  <a:srgbClr val="CCAE79"/>
                </a:solidFill>
                <a:latin typeface="Times New Roman"/>
                <a:ea typeface="+mn-ea"/>
                <a:cs typeface="Times New Roman"/>
              </a:rPr>
              <a:t>Sahara One</a:t>
            </a:r>
            <a:endParaRPr lang="en-US" sz="2400" dirty="0">
              <a:solidFill>
                <a:srgbClr val="CCAE79"/>
              </a:solidFill>
              <a:latin typeface="Times New Roman"/>
              <a:ea typeface="+mn-ea"/>
              <a:cs typeface="Times New Roman"/>
            </a:endParaRPr>
          </a:p>
          <a:p>
            <a:pPr marL="12700" marR="3067050" fontAlgn="auto">
              <a:lnSpc>
                <a:spcPct val="150000"/>
              </a:lnSpc>
              <a:spcBef>
                <a:spcPts val="0"/>
              </a:spcBef>
              <a:spcAft>
                <a:spcPts val="0"/>
              </a:spcAft>
              <a:defRPr/>
            </a:pPr>
            <a:r>
              <a:rPr sz="2400" dirty="0">
                <a:solidFill>
                  <a:srgbClr val="B96B29"/>
                </a:solidFill>
                <a:latin typeface="Times New Roman"/>
                <a:ea typeface="+mn-ea"/>
                <a:cs typeface="Times New Roman"/>
              </a:rPr>
              <a:t> ITV</a:t>
            </a:r>
          </a:p>
          <a:p>
            <a:pPr marL="12700" fontAlgn="auto">
              <a:lnSpc>
                <a:spcPct val="150000"/>
              </a:lnSpc>
              <a:spcBef>
                <a:spcPts val="0"/>
              </a:spcBef>
              <a:spcAft>
                <a:spcPts val="0"/>
              </a:spcAft>
              <a:defRPr/>
            </a:pPr>
            <a:r>
              <a:rPr sz="2400" dirty="0">
                <a:solidFill>
                  <a:srgbClr val="CCAE79"/>
                </a:solidFill>
                <a:latin typeface="Times New Roman"/>
                <a:ea typeface="+mn-ea"/>
                <a:cs typeface="Times New Roman"/>
              </a:rPr>
              <a:t>Asiance magazine</a:t>
            </a:r>
          </a:p>
          <a:p>
            <a:pPr marL="12700" marR="2141220" fontAlgn="auto">
              <a:lnSpc>
                <a:spcPct val="150000"/>
              </a:lnSpc>
              <a:spcBef>
                <a:spcPts val="55"/>
              </a:spcBef>
              <a:spcAft>
                <a:spcPts val="0"/>
              </a:spcAft>
              <a:defRPr/>
            </a:pPr>
            <a:r>
              <a:rPr sz="2400" dirty="0">
                <a:solidFill>
                  <a:srgbClr val="B96B29"/>
                </a:solidFill>
                <a:latin typeface="Times New Roman"/>
                <a:ea typeface="+mn-ea"/>
                <a:cs typeface="Times New Roman"/>
              </a:rPr>
              <a:t>The South Asian Insider </a:t>
            </a:r>
            <a:endParaRPr lang="en-US" sz="2400" dirty="0">
              <a:solidFill>
                <a:srgbClr val="B96B29"/>
              </a:solidFill>
              <a:latin typeface="Times New Roman"/>
              <a:ea typeface="+mn-ea"/>
              <a:cs typeface="Times New Roman"/>
            </a:endParaRPr>
          </a:p>
          <a:p>
            <a:pPr marL="12700" marR="2141220" fontAlgn="auto">
              <a:lnSpc>
                <a:spcPct val="150000"/>
              </a:lnSpc>
              <a:spcBef>
                <a:spcPts val="55"/>
              </a:spcBef>
              <a:spcAft>
                <a:spcPts val="0"/>
              </a:spcAft>
              <a:defRPr/>
            </a:pPr>
            <a:r>
              <a:rPr sz="2400" dirty="0">
                <a:solidFill>
                  <a:srgbClr val="CCAE79"/>
                </a:solidFill>
                <a:latin typeface="Times New Roman"/>
                <a:ea typeface="+mn-ea"/>
                <a:cs typeface="Times New Roman"/>
              </a:rPr>
              <a:t>narthaki.com </a:t>
            </a:r>
            <a:endParaRPr lang="en-US" sz="2400" dirty="0">
              <a:solidFill>
                <a:srgbClr val="CCAE79"/>
              </a:solidFill>
              <a:latin typeface="Times New Roman"/>
              <a:ea typeface="+mn-ea"/>
              <a:cs typeface="Times New Roman"/>
            </a:endParaRPr>
          </a:p>
          <a:p>
            <a:pPr marL="12700" marR="2141220" fontAlgn="auto">
              <a:lnSpc>
                <a:spcPct val="150000"/>
              </a:lnSpc>
              <a:spcBef>
                <a:spcPts val="55"/>
              </a:spcBef>
              <a:spcAft>
                <a:spcPts val="0"/>
              </a:spcAft>
              <a:defRPr/>
            </a:pPr>
            <a:r>
              <a:rPr sz="2400" dirty="0">
                <a:solidFill>
                  <a:srgbClr val="B96B29"/>
                </a:solidFill>
                <a:latin typeface="Times New Roman"/>
                <a:ea typeface="+mn-ea"/>
                <a:cs typeface="Times New Roman"/>
              </a:rPr>
              <a:t>daily.chictoday.com </a:t>
            </a:r>
            <a:endParaRPr lang="en-US" sz="2400" dirty="0">
              <a:solidFill>
                <a:srgbClr val="B96B29"/>
              </a:solidFill>
              <a:latin typeface="Times New Roman"/>
              <a:ea typeface="+mn-ea"/>
              <a:cs typeface="Times New Roman"/>
            </a:endParaRPr>
          </a:p>
          <a:p>
            <a:pPr marL="12700" marR="2141220" fontAlgn="auto">
              <a:lnSpc>
                <a:spcPct val="150000"/>
              </a:lnSpc>
              <a:spcBef>
                <a:spcPts val="55"/>
              </a:spcBef>
              <a:spcAft>
                <a:spcPts val="0"/>
              </a:spcAft>
              <a:defRPr/>
            </a:pPr>
            <a:r>
              <a:rPr sz="2400" dirty="0">
                <a:solidFill>
                  <a:srgbClr val="CCAE79"/>
                </a:solidFill>
                <a:latin typeface="Times New Roman"/>
                <a:ea typeface="+mn-ea"/>
                <a:cs typeface="Times New Roman"/>
              </a:rPr>
              <a:t>Asia Pacific Forum</a:t>
            </a:r>
            <a:endParaRPr lang="en-US" sz="2400" dirty="0">
              <a:solidFill>
                <a:srgbClr val="CCAE79"/>
              </a:solidFill>
              <a:latin typeface="Times New Roman"/>
              <a:ea typeface="+mn-ea"/>
              <a:cs typeface="Times New Roman"/>
            </a:endParaRPr>
          </a:p>
          <a:p>
            <a:pPr marL="12700" marR="2141220" fontAlgn="auto">
              <a:lnSpc>
                <a:spcPct val="150000"/>
              </a:lnSpc>
              <a:spcBef>
                <a:spcPts val="55"/>
              </a:spcBef>
              <a:spcAft>
                <a:spcPts val="0"/>
              </a:spcAft>
              <a:defRPr/>
            </a:pPr>
            <a:r>
              <a:rPr lang="en-US" sz="2400" dirty="0" err="1">
                <a:solidFill>
                  <a:srgbClr val="B96B29"/>
                </a:solidFill>
                <a:latin typeface="Times New Roman"/>
                <a:ea typeface="+mn-ea"/>
                <a:cs typeface="Times New Roman"/>
              </a:rPr>
              <a:t>Odissi.blogspot.com</a:t>
            </a:r>
            <a:endParaRPr sz="2400" dirty="0">
              <a:solidFill>
                <a:srgbClr val="B96B29"/>
              </a:solidFill>
              <a:latin typeface="Times New Roman"/>
              <a:ea typeface="+mn-ea"/>
              <a:cs typeface="Times New Roman"/>
            </a:endParaRPr>
          </a:p>
        </p:txBody>
      </p:sp>
      <p:sp>
        <p:nvSpPr>
          <p:cNvPr id="8" name="Rectangle 7"/>
          <p:cNvSpPr/>
          <p:nvPr/>
        </p:nvSpPr>
        <p:spPr>
          <a:xfrm>
            <a:off x="1066800" y="1752600"/>
            <a:ext cx="8610600" cy="584776"/>
          </a:xfrm>
          <a:prstGeom prst="rect">
            <a:avLst/>
          </a:prstGeom>
        </p:spPr>
        <p:txBody>
          <a:bodyPr>
            <a:spAutoFit/>
            <a:scene3d>
              <a:camera prst="obliqueTopLeft"/>
              <a:lightRig rig="threePt" dir="t"/>
            </a:scene3d>
          </a:bodyPr>
          <a:lstStyle/>
          <a:p>
            <a:pPr fontAlgn="auto">
              <a:spcBef>
                <a:spcPts val="0"/>
              </a:spcBef>
              <a:spcAft>
                <a:spcPts val="0"/>
              </a:spcAft>
              <a:defRPr/>
            </a:pPr>
            <a:r>
              <a:rPr lang="en-US" sz="3200" spc="-140" dirty="0">
                <a:solidFill>
                  <a:srgbClr val="CCAE79"/>
                </a:solidFill>
                <a:latin typeface="Times New Roman"/>
                <a:ea typeface="+mn-ea"/>
                <a:cs typeface="Times New Roman"/>
              </a:rPr>
              <a:t>T</a:t>
            </a:r>
            <a:r>
              <a:rPr lang="en-US" sz="3200" spc="-155" dirty="0">
                <a:solidFill>
                  <a:srgbClr val="CCAE79"/>
                </a:solidFill>
                <a:latin typeface="Times New Roman"/>
                <a:ea typeface="+mn-ea"/>
                <a:cs typeface="Times New Roman"/>
              </a:rPr>
              <a:t>h</a:t>
            </a:r>
            <a:r>
              <a:rPr lang="en-US" sz="3200" spc="-135" dirty="0">
                <a:solidFill>
                  <a:srgbClr val="CCAE79"/>
                </a:solidFill>
                <a:latin typeface="Times New Roman"/>
                <a:ea typeface="+mn-ea"/>
                <a:cs typeface="Times New Roman"/>
              </a:rPr>
              <a:t>e</a:t>
            </a:r>
            <a:r>
              <a:rPr lang="en-US" sz="3200" spc="-70" dirty="0">
                <a:solidFill>
                  <a:srgbClr val="CCAE79"/>
                </a:solidFill>
                <a:latin typeface="Times New Roman"/>
                <a:ea typeface="+mn-ea"/>
                <a:cs typeface="Times New Roman"/>
              </a:rPr>
              <a:t> </a:t>
            </a:r>
            <a:r>
              <a:rPr lang="en-US" sz="3200" spc="45" dirty="0">
                <a:solidFill>
                  <a:srgbClr val="CCAE79"/>
                </a:solidFill>
                <a:latin typeface="Times New Roman"/>
                <a:ea typeface="+mn-ea"/>
                <a:cs typeface="Times New Roman"/>
              </a:rPr>
              <a:t>f</a:t>
            </a:r>
            <a:r>
              <a:rPr lang="en-US" sz="3200" spc="-105" dirty="0">
                <a:solidFill>
                  <a:srgbClr val="CCAE79"/>
                </a:solidFill>
                <a:latin typeface="Times New Roman"/>
                <a:ea typeface="+mn-ea"/>
                <a:cs typeface="Times New Roman"/>
              </a:rPr>
              <a:t>e</a:t>
            </a:r>
            <a:r>
              <a:rPr lang="en-US" sz="3200" spc="-190" dirty="0">
                <a:solidFill>
                  <a:srgbClr val="CCAE79"/>
                </a:solidFill>
                <a:latin typeface="Times New Roman"/>
                <a:ea typeface="+mn-ea"/>
                <a:cs typeface="Times New Roman"/>
              </a:rPr>
              <a:t>s</a:t>
            </a:r>
            <a:r>
              <a:rPr lang="en-US" sz="3200" spc="85" dirty="0">
                <a:solidFill>
                  <a:srgbClr val="CCAE79"/>
                </a:solidFill>
                <a:latin typeface="Times New Roman"/>
                <a:ea typeface="+mn-ea"/>
                <a:cs typeface="Times New Roman"/>
              </a:rPr>
              <a:t>t</a:t>
            </a:r>
            <a:r>
              <a:rPr lang="en-US" sz="3200" spc="-15" dirty="0">
                <a:solidFill>
                  <a:srgbClr val="CCAE79"/>
                </a:solidFill>
                <a:latin typeface="Times New Roman"/>
                <a:ea typeface="+mn-ea"/>
                <a:cs typeface="Times New Roman"/>
              </a:rPr>
              <a:t>i</a:t>
            </a:r>
            <a:r>
              <a:rPr lang="en-US" sz="3200" spc="-105" dirty="0">
                <a:solidFill>
                  <a:srgbClr val="CCAE79"/>
                </a:solidFill>
                <a:latin typeface="Times New Roman"/>
                <a:ea typeface="+mn-ea"/>
                <a:cs typeface="Times New Roman"/>
              </a:rPr>
              <a:t>v</a:t>
            </a:r>
            <a:r>
              <a:rPr lang="en-US" sz="3200" spc="-140" dirty="0">
                <a:solidFill>
                  <a:srgbClr val="CCAE79"/>
                </a:solidFill>
                <a:latin typeface="Times New Roman"/>
                <a:ea typeface="+mn-ea"/>
                <a:cs typeface="Times New Roman"/>
              </a:rPr>
              <a:t>a</a:t>
            </a:r>
            <a:r>
              <a:rPr lang="en-US" sz="3200" dirty="0">
                <a:solidFill>
                  <a:srgbClr val="CCAE79"/>
                </a:solidFill>
                <a:latin typeface="Times New Roman"/>
                <a:ea typeface="+mn-ea"/>
                <a:cs typeface="Times New Roman"/>
              </a:rPr>
              <a:t>l</a:t>
            </a:r>
            <a:r>
              <a:rPr lang="en-US" sz="3200" spc="-55" dirty="0">
                <a:solidFill>
                  <a:srgbClr val="CCAE79"/>
                </a:solidFill>
                <a:latin typeface="Times New Roman"/>
                <a:ea typeface="+mn-ea"/>
                <a:cs typeface="Times New Roman"/>
              </a:rPr>
              <a:t> </a:t>
            </a:r>
            <a:r>
              <a:rPr lang="en-US" sz="3200" spc="-75" dirty="0">
                <a:solidFill>
                  <a:srgbClr val="CCAE79"/>
                </a:solidFill>
                <a:latin typeface="Times New Roman"/>
                <a:ea typeface="+mn-ea"/>
                <a:cs typeface="Times New Roman"/>
              </a:rPr>
              <a:t>re</a:t>
            </a:r>
            <a:r>
              <a:rPr lang="en-US" sz="3200" spc="-80" dirty="0">
                <a:solidFill>
                  <a:srgbClr val="CCAE79"/>
                </a:solidFill>
                <a:latin typeface="Times New Roman"/>
                <a:ea typeface="+mn-ea"/>
                <a:cs typeface="Times New Roman"/>
              </a:rPr>
              <a:t>c</a:t>
            </a:r>
            <a:r>
              <a:rPr lang="en-US" sz="3200" spc="-90" dirty="0">
                <a:solidFill>
                  <a:srgbClr val="CCAE79"/>
                </a:solidFill>
                <a:latin typeface="Times New Roman"/>
                <a:ea typeface="+mn-ea"/>
                <a:cs typeface="Times New Roman"/>
              </a:rPr>
              <a:t>e</a:t>
            </a:r>
            <a:r>
              <a:rPr lang="en-US" sz="3200" spc="-60" dirty="0">
                <a:solidFill>
                  <a:srgbClr val="CCAE79"/>
                </a:solidFill>
                <a:latin typeface="Times New Roman"/>
                <a:ea typeface="+mn-ea"/>
                <a:cs typeface="Times New Roman"/>
              </a:rPr>
              <a:t>i</a:t>
            </a:r>
            <a:r>
              <a:rPr lang="en-US" sz="3200" spc="-90" dirty="0">
                <a:solidFill>
                  <a:srgbClr val="CCAE79"/>
                </a:solidFill>
                <a:latin typeface="Times New Roman"/>
                <a:ea typeface="+mn-ea"/>
                <a:cs typeface="Times New Roman"/>
              </a:rPr>
              <a:t>ve</a:t>
            </a:r>
            <a:r>
              <a:rPr lang="en-US" sz="3200" spc="-85" dirty="0">
                <a:solidFill>
                  <a:srgbClr val="CCAE79"/>
                </a:solidFill>
                <a:latin typeface="Times New Roman"/>
                <a:ea typeface="+mn-ea"/>
                <a:cs typeface="Times New Roman"/>
              </a:rPr>
              <a:t>s</a:t>
            </a:r>
            <a:r>
              <a:rPr lang="en-US" sz="3200" spc="-45" dirty="0">
                <a:solidFill>
                  <a:srgbClr val="CCAE79"/>
                </a:solidFill>
                <a:latin typeface="Times New Roman"/>
                <a:ea typeface="+mn-ea"/>
                <a:cs typeface="Times New Roman"/>
              </a:rPr>
              <a:t> </a:t>
            </a:r>
            <a:r>
              <a:rPr lang="en-US" sz="3200" spc="-105" dirty="0">
                <a:solidFill>
                  <a:srgbClr val="CCAE79"/>
                </a:solidFill>
                <a:latin typeface="Times New Roman"/>
                <a:ea typeface="+mn-ea"/>
                <a:cs typeface="Times New Roman"/>
              </a:rPr>
              <a:t>e</a:t>
            </a:r>
            <a:r>
              <a:rPr lang="en-US" sz="3200" spc="-125" dirty="0">
                <a:solidFill>
                  <a:srgbClr val="CCAE79"/>
                </a:solidFill>
                <a:latin typeface="Times New Roman"/>
                <a:ea typeface="+mn-ea"/>
                <a:cs typeface="Times New Roman"/>
              </a:rPr>
              <a:t>x</a:t>
            </a:r>
            <a:r>
              <a:rPr lang="en-US" sz="3200" spc="-160" dirty="0">
                <a:solidFill>
                  <a:srgbClr val="CCAE79"/>
                </a:solidFill>
                <a:latin typeface="Times New Roman"/>
                <a:ea typeface="+mn-ea"/>
                <a:cs typeface="Times New Roman"/>
              </a:rPr>
              <a:t>c</a:t>
            </a:r>
            <a:r>
              <a:rPr lang="en-US" sz="3200" spc="-105" dirty="0">
                <a:solidFill>
                  <a:srgbClr val="CCAE79"/>
                </a:solidFill>
                <a:latin typeface="Times New Roman"/>
                <a:ea typeface="+mn-ea"/>
                <a:cs typeface="Times New Roman"/>
              </a:rPr>
              <a:t>e</a:t>
            </a:r>
            <a:r>
              <a:rPr lang="en-US" sz="3200" spc="-15" dirty="0">
                <a:solidFill>
                  <a:srgbClr val="CCAE79"/>
                </a:solidFill>
                <a:latin typeface="Times New Roman"/>
                <a:ea typeface="+mn-ea"/>
                <a:cs typeface="Times New Roman"/>
              </a:rPr>
              <a:t>l</a:t>
            </a:r>
            <a:r>
              <a:rPr lang="en-US" sz="3200" spc="-25" dirty="0">
                <a:solidFill>
                  <a:srgbClr val="CCAE79"/>
                </a:solidFill>
                <a:latin typeface="Times New Roman"/>
                <a:ea typeface="+mn-ea"/>
                <a:cs typeface="Times New Roman"/>
              </a:rPr>
              <a:t>l</a:t>
            </a:r>
            <a:r>
              <a:rPr lang="en-US" sz="3200" spc="-105" dirty="0">
                <a:solidFill>
                  <a:srgbClr val="CCAE79"/>
                </a:solidFill>
                <a:latin typeface="Times New Roman"/>
                <a:ea typeface="+mn-ea"/>
                <a:cs typeface="Times New Roman"/>
              </a:rPr>
              <a:t>e</a:t>
            </a:r>
            <a:r>
              <a:rPr lang="en-US" sz="3200" spc="-80" dirty="0">
                <a:solidFill>
                  <a:srgbClr val="CCAE79"/>
                </a:solidFill>
                <a:latin typeface="Times New Roman"/>
                <a:ea typeface="+mn-ea"/>
                <a:cs typeface="Times New Roman"/>
              </a:rPr>
              <a:t>n</a:t>
            </a:r>
            <a:r>
              <a:rPr lang="en-US" sz="3200" spc="85" dirty="0">
                <a:solidFill>
                  <a:srgbClr val="CCAE79"/>
                </a:solidFill>
                <a:latin typeface="Times New Roman"/>
                <a:ea typeface="+mn-ea"/>
                <a:cs typeface="Times New Roman"/>
              </a:rPr>
              <a:t>t</a:t>
            </a:r>
            <a:r>
              <a:rPr lang="en-US" sz="3200" spc="5" dirty="0">
                <a:solidFill>
                  <a:srgbClr val="CCAE79"/>
                </a:solidFill>
                <a:latin typeface="Times New Roman"/>
                <a:ea typeface="+mn-ea"/>
                <a:cs typeface="Times New Roman"/>
              </a:rPr>
              <a:t> </a:t>
            </a:r>
            <a:r>
              <a:rPr lang="en-US" sz="3200" spc="-5" dirty="0">
                <a:solidFill>
                  <a:srgbClr val="CCAE79"/>
                </a:solidFill>
                <a:latin typeface="Times New Roman"/>
                <a:ea typeface="+mn-ea"/>
                <a:cs typeface="Times New Roman"/>
              </a:rPr>
              <a:t>me</a:t>
            </a:r>
            <a:r>
              <a:rPr lang="en-US" sz="3200" spc="-15" dirty="0">
                <a:solidFill>
                  <a:srgbClr val="CCAE79"/>
                </a:solidFill>
                <a:latin typeface="Times New Roman"/>
                <a:ea typeface="+mn-ea"/>
                <a:cs typeface="Times New Roman"/>
              </a:rPr>
              <a:t>d</a:t>
            </a:r>
            <a:r>
              <a:rPr lang="en-US" sz="3200" spc="-10" dirty="0">
                <a:solidFill>
                  <a:srgbClr val="CCAE79"/>
                </a:solidFill>
                <a:latin typeface="Times New Roman"/>
                <a:ea typeface="+mn-ea"/>
                <a:cs typeface="Times New Roman"/>
              </a:rPr>
              <a:t>i</a:t>
            </a:r>
            <a:r>
              <a:rPr lang="en-US" sz="3200" dirty="0">
                <a:solidFill>
                  <a:srgbClr val="CCAE79"/>
                </a:solidFill>
                <a:latin typeface="Times New Roman"/>
                <a:ea typeface="+mn-ea"/>
                <a:cs typeface="Times New Roman"/>
              </a:rPr>
              <a:t>a </a:t>
            </a:r>
            <a:r>
              <a:rPr lang="en-US" sz="3200" spc="-110" dirty="0">
                <a:solidFill>
                  <a:srgbClr val="CCAE79"/>
                </a:solidFill>
                <a:latin typeface="Times New Roman"/>
                <a:ea typeface="+mn-ea"/>
                <a:cs typeface="Times New Roman"/>
              </a:rPr>
              <a:t>co</a:t>
            </a:r>
            <a:r>
              <a:rPr lang="en-US" sz="3200" spc="-114" dirty="0">
                <a:solidFill>
                  <a:srgbClr val="CCAE79"/>
                </a:solidFill>
                <a:latin typeface="Times New Roman"/>
                <a:ea typeface="+mn-ea"/>
                <a:cs typeface="Times New Roman"/>
              </a:rPr>
              <a:t>v</a:t>
            </a:r>
            <a:r>
              <a:rPr lang="en-US" sz="3200" spc="-105" dirty="0">
                <a:solidFill>
                  <a:srgbClr val="CCAE79"/>
                </a:solidFill>
                <a:latin typeface="Times New Roman"/>
                <a:ea typeface="+mn-ea"/>
                <a:cs typeface="Times New Roman"/>
              </a:rPr>
              <a:t>e</a:t>
            </a:r>
            <a:r>
              <a:rPr lang="en-US" sz="3200" spc="-85" dirty="0">
                <a:solidFill>
                  <a:srgbClr val="CCAE79"/>
                </a:solidFill>
                <a:latin typeface="Times New Roman"/>
                <a:ea typeface="+mn-ea"/>
                <a:cs typeface="Times New Roman"/>
              </a:rPr>
              <a:t>r</a:t>
            </a:r>
            <a:r>
              <a:rPr lang="en-US" sz="3200" spc="-114" dirty="0">
                <a:solidFill>
                  <a:srgbClr val="CCAE79"/>
                </a:solidFill>
                <a:latin typeface="Times New Roman"/>
                <a:ea typeface="+mn-ea"/>
                <a:cs typeface="Times New Roman"/>
              </a:rPr>
              <a:t>a</a:t>
            </a:r>
            <a:r>
              <a:rPr lang="en-US" sz="3200" spc="-130" dirty="0">
                <a:solidFill>
                  <a:srgbClr val="CCAE79"/>
                </a:solidFill>
                <a:latin typeface="Times New Roman"/>
                <a:ea typeface="+mn-ea"/>
                <a:cs typeface="Times New Roman"/>
              </a:rPr>
              <a:t>g</a:t>
            </a:r>
            <a:r>
              <a:rPr lang="en-US" sz="3200" spc="-105" dirty="0">
                <a:solidFill>
                  <a:srgbClr val="CCAE79"/>
                </a:solidFill>
                <a:latin typeface="Times New Roman"/>
                <a:ea typeface="+mn-ea"/>
                <a:cs typeface="Times New Roman"/>
              </a:rPr>
              <a:t>e</a:t>
            </a:r>
            <a:endParaRPr lang="en-US" dirty="0">
              <a:latin typeface="+mn-lt"/>
              <a:ea typeface="+mn-ea"/>
            </a:endParaRPr>
          </a:p>
        </p:txBody>
      </p:sp>
      <p:sp>
        <p:nvSpPr>
          <p:cNvPr id="12296" name="Rectangle 8"/>
          <p:cNvSpPr>
            <a:spLocks noChangeArrowheads="1"/>
          </p:cNvSpPr>
          <p:nvPr/>
        </p:nvSpPr>
        <p:spPr bwMode="auto">
          <a:xfrm>
            <a:off x="-681038" y="-12550775"/>
            <a:ext cx="7158038"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7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a:solidFill>
                  <a:srgbClr val="CCAE79"/>
                </a:solidFill>
                <a:latin typeface="Times New Roman" panose="02020603050405020304" pitchFamily="18" charset="0"/>
                <a:cs typeface="Times New Roman" panose="02020603050405020304" pitchFamily="18" charset="0"/>
              </a:rPr>
              <a:t>DNA India </a:t>
            </a:r>
          </a:p>
          <a:p>
            <a:pPr eaLnBrk="1" hangingPunct="1"/>
            <a:r>
              <a:rPr lang="en-US" altLang="en-US">
                <a:solidFill>
                  <a:srgbClr val="B96B29"/>
                </a:solidFill>
                <a:latin typeface="Times New Roman" panose="02020603050405020304" pitchFamily="18" charset="0"/>
                <a:cs typeface="Times New Roman" panose="02020603050405020304" pitchFamily="18" charset="0"/>
              </a:rPr>
              <a:t>India Post </a:t>
            </a:r>
          </a:p>
          <a:p>
            <a:pPr eaLnBrk="1" hangingPunct="1"/>
            <a:r>
              <a:rPr lang="en-US" altLang="en-US">
                <a:solidFill>
                  <a:srgbClr val="CCAE79"/>
                </a:solidFill>
                <a:latin typeface="Times New Roman" panose="02020603050405020304" pitchFamily="18" charset="0"/>
                <a:cs typeface="Times New Roman" panose="02020603050405020304" pitchFamily="18" charset="0"/>
              </a:rPr>
              <a:t>Sahara One</a:t>
            </a:r>
          </a:p>
          <a:p>
            <a:pPr eaLnBrk="1" hangingPunct="1"/>
            <a:r>
              <a:rPr lang="en-US" altLang="en-US">
                <a:solidFill>
                  <a:srgbClr val="B96B29"/>
                </a:solidFill>
                <a:latin typeface="Times New Roman" panose="02020603050405020304" pitchFamily="18" charset="0"/>
                <a:cs typeface="Times New Roman" panose="02020603050405020304" pitchFamily="18" charset="0"/>
              </a:rPr>
              <a:t> ITV</a:t>
            </a:r>
          </a:p>
          <a:p>
            <a:pPr eaLnBrk="1" hangingPunct="1"/>
            <a:r>
              <a:rPr lang="en-US" altLang="en-US">
                <a:solidFill>
                  <a:srgbClr val="CCAE79"/>
                </a:solidFill>
                <a:latin typeface="Times New Roman" panose="02020603050405020304" pitchFamily="18" charset="0"/>
                <a:cs typeface="Times New Roman" panose="02020603050405020304" pitchFamily="18" charset="0"/>
              </a:rPr>
              <a:t>Asiance magazine</a:t>
            </a:r>
          </a:p>
          <a:p>
            <a:pPr eaLnBrk="1" hangingPunct="1">
              <a:spcBef>
                <a:spcPts val="50"/>
              </a:spcBef>
            </a:pPr>
            <a:r>
              <a:rPr lang="en-US" altLang="en-US">
                <a:solidFill>
                  <a:srgbClr val="B96B29"/>
                </a:solidFill>
                <a:latin typeface="Times New Roman" panose="02020603050405020304" pitchFamily="18" charset="0"/>
                <a:cs typeface="Times New Roman" panose="02020603050405020304" pitchFamily="18" charset="0"/>
              </a:rPr>
              <a:t>The South Asian Insider </a:t>
            </a:r>
          </a:p>
          <a:p>
            <a:pPr eaLnBrk="1" hangingPunct="1">
              <a:spcBef>
                <a:spcPts val="50"/>
              </a:spcBef>
            </a:pPr>
            <a:r>
              <a:rPr lang="en-US" altLang="en-US">
                <a:solidFill>
                  <a:srgbClr val="CCAE79"/>
                </a:solidFill>
                <a:latin typeface="Times New Roman" panose="02020603050405020304" pitchFamily="18" charset="0"/>
                <a:cs typeface="Times New Roman" panose="02020603050405020304" pitchFamily="18" charset="0"/>
              </a:rPr>
              <a:t>narthaki.com </a:t>
            </a:r>
          </a:p>
          <a:p>
            <a:pPr eaLnBrk="1" hangingPunct="1">
              <a:lnSpc>
                <a:spcPct val="90000"/>
              </a:lnSpc>
              <a:spcBef>
                <a:spcPts val="50"/>
              </a:spcBef>
            </a:pPr>
            <a:r>
              <a:rPr lang="en-US" altLang="en-US">
                <a:solidFill>
                  <a:srgbClr val="B96B29"/>
                </a:solidFill>
                <a:latin typeface="Times New Roman" panose="02020603050405020304" pitchFamily="18" charset="0"/>
                <a:cs typeface="Times New Roman" panose="02020603050405020304" pitchFamily="18" charset="0"/>
              </a:rPr>
              <a:t>daily.chictoday.com </a:t>
            </a:r>
          </a:p>
          <a:p>
            <a:pPr eaLnBrk="1" hangingPunct="1">
              <a:lnSpc>
                <a:spcPct val="90000"/>
              </a:lnSpc>
              <a:spcBef>
                <a:spcPts val="50"/>
              </a:spcBef>
            </a:pPr>
            <a:r>
              <a:rPr lang="en-US" altLang="en-US">
                <a:solidFill>
                  <a:srgbClr val="CCAE79"/>
                </a:solidFill>
                <a:latin typeface="Times New Roman" panose="02020603050405020304" pitchFamily="18" charset="0"/>
                <a:cs typeface="Times New Roman" panose="02020603050405020304" pitchFamily="18" charset="0"/>
              </a:rPr>
              <a:t>Asia Pacific Forum</a:t>
            </a:r>
          </a:p>
          <a:p>
            <a:pPr eaLnBrk="1" hangingPunct="1">
              <a:lnSpc>
                <a:spcPct val="90000"/>
              </a:lnSpc>
              <a:spcBef>
                <a:spcPts val="50"/>
              </a:spcBef>
            </a:pPr>
            <a:r>
              <a:rPr lang="en-US" altLang="en-US">
                <a:solidFill>
                  <a:srgbClr val="B96B29"/>
                </a:solidFill>
                <a:latin typeface="Times New Roman" panose="02020603050405020304" pitchFamily="18" charset="0"/>
                <a:cs typeface="Times New Roman" panose="02020603050405020304" pitchFamily="18" charset="0"/>
              </a:rPr>
              <a:t>Odissi.blogspot.com</a:t>
            </a:r>
          </a:p>
        </p:txBody>
      </p:sp>
      <p:sp>
        <p:nvSpPr>
          <p:cNvPr id="10" name="Rectangle 9"/>
          <p:cNvSpPr/>
          <p:nvPr/>
        </p:nvSpPr>
        <p:spPr>
          <a:xfrm>
            <a:off x="381000" y="2209800"/>
            <a:ext cx="6019800" cy="7265834"/>
          </a:xfrm>
          <a:prstGeom prst="rect">
            <a:avLst/>
          </a:prstGeom>
        </p:spPr>
        <p:txBody>
          <a:bodyPr>
            <a:spAutoFit/>
            <a:scene3d>
              <a:camera prst="obliqueTopLeft"/>
              <a:lightRig rig="threePt" dir="t"/>
            </a:scene3d>
          </a:bodyPr>
          <a:lstStyle/>
          <a:p>
            <a:pPr fontAlgn="auto">
              <a:lnSpc>
                <a:spcPct val="150000"/>
              </a:lnSpc>
              <a:spcBef>
                <a:spcPts val="3"/>
              </a:spcBef>
              <a:spcAft>
                <a:spcPts val="0"/>
              </a:spcAft>
              <a:defRPr/>
            </a:pPr>
            <a:r>
              <a:rPr lang="en-US" sz="2400" dirty="0">
                <a:solidFill>
                  <a:srgbClr val="CCAE79"/>
                </a:solidFill>
                <a:latin typeface="Times New Roman"/>
                <a:ea typeface="+mn-ea"/>
                <a:cs typeface="Times New Roman"/>
              </a:rPr>
              <a:t>TV Asia</a:t>
            </a:r>
          </a:p>
          <a:p>
            <a:pPr fontAlgn="auto">
              <a:lnSpc>
                <a:spcPct val="150000"/>
              </a:lnSpc>
              <a:spcBef>
                <a:spcPts val="3"/>
              </a:spcBef>
              <a:spcAft>
                <a:spcPts val="0"/>
              </a:spcAft>
              <a:defRPr/>
            </a:pPr>
            <a:r>
              <a:rPr lang="en-US" sz="2400" dirty="0">
                <a:solidFill>
                  <a:srgbClr val="B96B29"/>
                </a:solidFill>
                <a:latin typeface="Times New Roman"/>
                <a:ea typeface="+mn-ea"/>
                <a:cs typeface="Times New Roman"/>
              </a:rPr>
              <a:t>AVS TV</a:t>
            </a:r>
          </a:p>
          <a:p>
            <a:pPr fontAlgn="auto">
              <a:lnSpc>
                <a:spcPct val="150000"/>
              </a:lnSpc>
              <a:spcBef>
                <a:spcPts val="3"/>
              </a:spcBef>
              <a:spcAft>
                <a:spcPts val="0"/>
              </a:spcAft>
              <a:defRPr/>
            </a:pPr>
            <a:r>
              <a:rPr lang="en-US" sz="2400" dirty="0">
                <a:solidFill>
                  <a:srgbClr val="CCAE79"/>
                </a:solidFill>
                <a:latin typeface="Times New Roman"/>
                <a:ea typeface="+mn-ea"/>
                <a:cs typeface="Times New Roman"/>
              </a:rPr>
              <a:t>Bharat </a:t>
            </a:r>
            <a:r>
              <a:rPr lang="en-US" sz="2400" dirty="0" err="1">
                <a:solidFill>
                  <a:srgbClr val="CCAE79"/>
                </a:solidFill>
                <a:latin typeface="Times New Roman"/>
                <a:ea typeface="+mn-ea"/>
                <a:cs typeface="Times New Roman"/>
              </a:rPr>
              <a:t>Vani</a:t>
            </a:r>
            <a:r>
              <a:rPr lang="en-US" sz="2400" dirty="0">
                <a:solidFill>
                  <a:srgbClr val="CCAE79"/>
                </a:solidFill>
                <a:latin typeface="Times New Roman"/>
                <a:ea typeface="+mn-ea"/>
                <a:cs typeface="Times New Roman"/>
              </a:rPr>
              <a:t> TV</a:t>
            </a:r>
          </a:p>
          <a:p>
            <a:pPr fontAlgn="auto">
              <a:lnSpc>
                <a:spcPct val="150000"/>
              </a:lnSpc>
              <a:spcBef>
                <a:spcPts val="3"/>
              </a:spcBef>
              <a:spcAft>
                <a:spcPts val="0"/>
              </a:spcAft>
              <a:defRPr/>
            </a:pPr>
            <a:r>
              <a:rPr lang="en-US" sz="2400" dirty="0">
                <a:solidFill>
                  <a:srgbClr val="B96B29"/>
                </a:solidFill>
                <a:latin typeface="Times New Roman"/>
                <a:ea typeface="+mn-ea"/>
                <a:cs typeface="Times New Roman"/>
              </a:rPr>
              <a:t>News India Times</a:t>
            </a:r>
          </a:p>
          <a:p>
            <a:pPr fontAlgn="auto">
              <a:lnSpc>
                <a:spcPct val="150000"/>
              </a:lnSpc>
              <a:spcBef>
                <a:spcPts val="3"/>
              </a:spcBef>
              <a:spcAft>
                <a:spcPts val="0"/>
              </a:spcAft>
              <a:defRPr/>
            </a:pPr>
            <a:r>
              <a:rPr lang="en-US" sz="2400" dirty="0" err="1">
                <a:solidFill>
                  <a:srgbClr val="CCAE79"/>
                </a:solidFill>
                <a:latin typeface="Times New Roman"/>
                <a:ea typeface="+mn-ea"/>
                <a:cs typeface="Times New Roman"/>
              </a:rPr>
              <a:t>Desi</a:t>
            </a:r>
            <a:r>
              <a:rPr lang="en-US" sz="2400" dirty="0">
                <a:solidFill>
                  <a:srgbClr val="CCAE79"/>
                </a:solidFill>
                <a:latin typeface="Times New Roman"/>
                <a:ea typeface="+mn-ea"/>
                <a:cs typeface="Times New Roman"/>
              </a:rPr>
              <a:t> News</a:t>
            </a:r>
          </a:p>
          <a:p>
            <a:pPr fontAlgn="auto">
              <a:lnSpc>
                <a:spcPct val="150000"/>
              </a:lnSpc>
              <a:spcBef>
                <a:spcPts val="3"/>
              </a:spcBef>
              <a:spcAft>
                <a:spcPts val="0"/>
              </a:spcAft>
              <a:defRPr/>
            </a:pPr>
            <a:r>
              <a:rPr lang="en-US" sz="2400" dirty="0">
                <a:solidFill>
                  <a:srgbClr val="B96B29"/>
                </a:solidFill>
                <a:latin typeface="Times New Roman"/>
                <a:ea typeface="+mn-ea"/>
                <a:cs typeface="Times New Roman"/>
              </a:rPr>
              <a:t>CNN</a:t>
            </a:r>
          </a:p>
          <a:p>
            <a:pPr fontAlgn="auto">
              <a:lnSpc>
                <a:spcPct val="150000"/>
              </a:lnSpc>
              <a:spcBef>
                <a:spcPts val="3"/>
              </a:spcBef>
              <a:spcAft>
                <a:spcPts val="0"/>
              </a:spcAft>
              <a:defRPr/>
            </a:pPr>
            <a:r>
              <a:rPr lang="en-US" sz="2400" dirty="0" err="1">
                <a:solidFill>
                  <a:srgbClr val="CCAE79"/>
                </a:solidFill>
                <a:latin typeface="Times New Roman"/>
                <a:ea typeface="+mn-ea"/>
                <a:cs typeface="Times New Roman"/>
              </a:rPr>
              <a:t>Lassi</a:t>
            </a:r>
            <a:r>
              <a:rPr lang="en-US" sz="2400" dirty="0">
                <a:solidFill>
                  <a:srgbClr val="CCAE79"/>
                </a:solidFill>
                <a:latin typeface="Times New Roman"/>
                <a:ea typeface="+mn-ea"/>
                <a:cs typeface="Times New Roman"/>
              </a:rPr>
              <a:t> with </a:t>
            </a:r>
            <a:r>
              <a:rPr lang="en-US" sz="2400" dirty="0" err="1">
                <a:solidFill>
                  <a:srgbClr val="CCAE79"/>
                </a:solidFill>
                <a:latin typeface="Times New Roman"/>
                <a:ea typeface="+mn-ea"/>
                <a:cs typeface="Times New Roman"/>
              </a:rPr>
              <a:t>Lavina</a:t>
            </a:r>
            <a:endParaRPr lang="en-US" sz="2400" dirty="0">
              <a:solidFill>
                <a:srgbClr val="CCAE79"/>
              </a:solidFill>
              <a:latin typeface="Times New Roman"/>
              <a:ea typeface="+mn-ea"/>
              <a:cs typeface="Times New Roman"/>
            </a:endParaRPr>
          </a:p>
          <a:p>
            <a:pPr marL="12700" marR="2529840" fontAlgn="auto">
              <a:lnSpc>
                <a:spcPct val="150000"/>
              </a:lnSpc>
              <a:spcBef>
                <a:spcPts val="0"/>
              </a:spcBef>
              <a:spcAft>
                <a:spcPts val="0"/>
              </a:spcAft>
              <a:defRPr/>
            </a:pPr>
            <a:r>
              <a:rPr lang="en-US" sz="2400" dirty="0">
                <a:solidFill>
                  <a:srgbClr val="B96B29"/>
                </a:solidFill>
                <a:latin typeface="Times New Roman"/>
                <a:ea typeface="+mn-ea"/>
                <a:cs typeface="Times New Roman"/>
              </a:rPr>
              <a:t>New York Times </a:t>
            </a:r>
          </a:p>
          <a:p>
            <a:pPr marL="12700" marR="2529840" fontAlgn="auto">
              <a:lnSpc>
                <a:spcPct val="150000"/>
              </a:lnSpc>
              <a:spcBef>
                <a:spcPts val="0"/>
              </a:spcBef>
              <a:spcAft>
                <a:spcPts val="0"/>
              </a:spcAft>
              <a:defRPr/>
            </a:pPr>
            <a:r>
              <a:rPr lang="en-US" sz="2400" dirty="0">
                <a:solidFill>
                  <a:srgbClr val="CCAE79"/>
                </a:solidFill>
                <a:latin typeface="Times New Roman"/>
                <a:ea typeface="+mn-ea"/>
                <a:cs typeface="Times New Roman"/>
              </a:rPr>
              <a:t>New York Sun  </a:t>
            </a:r>
          </a:p>
          <a:p>
            <a:pPr marL="12700" marR="2529840" fontAlgn="auto">
              <a:lnSpc>
                <a:spcPct val="150000"/>
              </a:lnSpc>
              <a:spcBef>
                <a:spcPts val="0"/>
              </a:spcBef>
              <a:spcAft>
                <a:spcPts val="0"/>
              </a:spcAft>
              <a:defRPr/>
            </a:pPr>
            <a:r>
              <a:rPr lang="en-US" sz="2400" dirty="0">
                <a:solidFill>
                  <a:srgbClr val="B96B29"/>
                </a:solidFill>
                <a:latin typeface="Times New Roman"/>
                <a:ea typeface="+mn-ea"/>
                <a:cs typeface="Times New Roman"/>
              </a:rPr>
              <a:t>Wall Street Journal </a:t>
            </a:r>
          </a:p>
          <a:p>
            <a:pPr marL="12700" marR="2529840" fontAlgn="auto">
              <a:lnSpc>
                <a:spcPct val="150000"/>
              </a:lnSpc>
              <a:spcBef>
                <a:spcPts val="0"/>
              </a:spcBef>
              <a:spcAft>
                <a:spcPts val="0"/>
              </a:spcAft>
              <a:defRPr/>
            </a:pPr>
            <a:r>
              <a:rPr lang="en-US" sz="2400" dirty="0">
                <a:solidFill>
                  <a:srgbClr val="CCAE79"/>
                </a:solidFill>
                <a:latin typeface="Times New Roman"/>
                <a:ea typeface="+mn-ea"/>
                <a:cs typeface="Times New Roman"/>
              </a:rPr>
              <a:t>Star Ledger</a:t>
            </a:r>
          </a:p>
          <a:p>
            <a:pPr marL="12700" marR="2529840" fontAlgn="auto">
              <a:lnSpc>
                <a:spcPct val="150000"/>
              </a:lnSpc>
              <a:spcBef>
                <a:spcPts val="0"/>
              </a:spcBef>
              <a:spcAft>
                <a:spcPts val="0"/>
              </a:spcAft>
              <a:defRPr/>
            </a:pPr>
            <a:r>
              <a:rPr lang="en-US" sz="2400" dirty="0">
                <a:solidFill>
                  <a:srgbClr val="B96B29"/>
                </a:solidFill>
                <a:latin typeface="Times New Roman"/>
                <a:ea typeface="+mn-ea"/>
                <a:cs typeface="Times New Roman"/>
              </a:rPr>
              <a:t>India Abroad </a:t>
            </a:r>
          </a:p>
          <a:p>
            <a:pPr marL="12700" marR="2529840" fontAlgn="auto">
              <a:lnSpc>
                <a:spcPct val="150000"/>
              </a:lnSpc>
              <a:spcBef>
                <a:spcPts val="0"/>
              </a:spcBef>
              <a:spcAft>
                <a:spcPts val="0"/>
              </a:spcAft>
              <a:defRPr/>
            </a:pPr>
            <a:endParaRPr lang="en-US" sz="2400" dirty="0">
              <a:latin typeface="+mn-lt"/>
              <a:ea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28800" y="1143000"/>
            <a:ext cx="6251554" cy="6923405"/>
          </a:xfrm>
          <a:prstGeom prst="rect">
            <a:avLst/>
          </a:prstGeom>
          <a:blipFill>
            <a:blip r:embed="rId2" cstate="print"/>
            <a:srcRect/>
            <a:stretch>
              <a:fillRect l="-6675" t="-20248" r="-51055"/>
            </a:stretch>
          </a:blipFill>
        </p:spPr>
        <p:txBody>
          <a:bodyPr lIns="0" tIns="0" rIns="0" bIns="0">
            <a:spAutoFit/>
          </a:bodyPr>
          <a:lstStyle/>
          <a:p>
            <a:pPr fontAlgn="auto">
              <a:spcBef>
                <a:spcPts val="0"/>
              </a:spcBef>
              <a:spcAft>
                <a:spcPts val="0"/>
              </a:spcAft>
              <a:defRPr/>
            </a:pPr>
            <a:endParaRPr>
              <a:latin typeface="+mn-lt"/>
              <a:ea typeface="+mn-ea"/>
            </a:endParaRPr>
          </a:p>
        </p:txBody>
      </p:sp>
      <p:sp>
        <p:nvSpPr>
          <p:cNvPr id="3" name="object 3"/>
          <p:cNvSpPr txBox="1">
            <a:spLocks noGrp="1"/>
          </p:cNvSpPr>
          <p:nvPr>
            <p:ph type="title"/>
          </p:nvPr>
        </p:nvSpPr>
        <p:spPr>
          <a:xfrm>
            <a:off x="1752600" y="149087"/>
            <a:ext cx="8072409" cy="61555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rtlCol="0">
            <a:scene3d>
              <a:camera prst="obliqueTopLeft"/>
              <a:lightRig rig="threePt" dir="t"/>
            </a:scene3d>
          </a:bodyPr>
          <a:lstStyle/>
          <a:p>
            <a:pPr marL="12700" marR="6350" algn="r" eaLnBrk="1" fontAlgn="auto" hangingPunct="1">
              <a:spcBef>
                <a:spcPts val="0"/>
              </a:spcBef>
              <a:spcAft>
                <a:spcPts val="0"/>
              </a:spcAft>
              <a:defRPr/>
            </a:pPr>
            <a:r>
              <a:rPr sz="4000" b="0" spc="-525" dirty="0">
                <a:solidFill>
                  <a:srgbClr val="C84B00"/>
                </a:solidFill>
                <a:latin typeface="Times New Roman"/>
                <a:ea typeface="+mj-ea"/>
                <a:cs typeface="Times New Roman"/>
              </a:rPr>
              <a:t>F</a:t>
            </a:r>
            <a:r>
              <a:rPr sz="4000" b="0" spc="-185" dirty="0">
                <a:solidFill>
                  <a:srgbClr val="C84B00"/>
                </a:solidFill>
                <a:latin typeface="Times New Roman"/>
                <a:ea typeface="+mj-ea"/>
                <a:cs typeface="Times New Roman"/>
              </a:rPr>
              <a:t>e</a:t>
            </a:r>
            <a:r>
              <a:rPr sz="4000" b="0" spc="-350" dirty="0">
                <a:solidFill>
                  <a:srgbClr val="C84B00"/>
                </a:solidFill>
                <a:latin typeface="Times New Roman"/>
                <a:ea typeface="+mj-ea"/>
                <a:cs typeface="Times New Roman"/>
              </a:rPr>
              <a:t>s</a:t>
            </a:r>
            <a:r>
              <a:rPr sz="4000" b="0" spc="200" dirty="0">
                <a:solidFill>
                  <a:srgbClr val="C84B00"/>
                </a:solidFill>
                <a:latin typeface="Times New Roman"/>
                <a:ea typeface="+mj-ea"/>
                <a:cs typeface="Times New Roman"/>
              </a:rPr>
              <a:t>t</a:t>
            </a:r>
            <a:r>
              <a:rPr sz="4000" b="0" spc="70" dirty="0">
                <a:solidFill>
                  <a:srgbClr val="C84B00"/>
                </a:solidFill>
                <a:latin typeface="Times New Roman"/>
                <a:ea typeface="+mj-ea"/>
                <a:cs typeface="Times New Roman"/>
              </a:rPr>
              <a:t>i</a:t>
            </a:r>
            <a:r>
              <a:rPr sz="4000" b="0" spc="-120" dirty="0">
                <a:solidFill>
                  <a:srgbClr val="C84B00"/>
                </a:solidFill>
                <a:latin typeface="Times New Roman"/>
                <a:ea typeface="+mj-ea"/>
                <a:cs typeface="Times New Roman"/>
              </a:rPr>
              <a:t>v</a:t>
            </a:r>
            <a:r>
              <a:rPr sz="4000" b="0" spc="-229" dirty="0">
                <a:solidFill>
                  <a:srgbClr val="C84B00"/>
                </a:solidFill>
                <a:latin typeface="Times New Roman"/>
                <a:ea typeface="+mj-ea"/>
                <a:cs typeface="Times New Roman"/>
              </a:rPr>
              <a:t>a</a:t>
            </a:r>
            <a:r>
              <a:rPr sz="4000" b="0" spc="60" dirty="0">
                <a:solidFill>
                  <a:srgbClr val="C84B00"/>
                </a:solidFill>
                <a:latin typeface="Times New Roman"/>
                <a:ea typeface="+mj-ea"/>
                <a:cs typeface="Times New Roman"/>
              </a:rPr>
              <a:t>l</a:t>
            </a:r>
            <a:r>
              <a:rPr sz="4000" b="0" spc="-170" dirty="0">
                <a:solidFill>
                  <a:srgbClr val="C84B00"/>
                </a:solidFill>
                <a:latin typeface="Times New Roman"/>
                <a:ea typeface="+mj-ea"/>
                <a:cs typeface="Times New Roman"/>
              </a:rPr>
              <a:t> </a:t>
            </a:r>
            <a:r>
              <a:rPr sz="4000" b="0" spc="-455" dirty="0">
                <a:solidFill>
                  <a:srgbClr val="C84B00"/>
                </a:solidFill>
                <a:latin typeface="Times New Roman"/>
                <a:ea typeface="+mj-ea"/>
                <a:cs typeface="Times New Roman"/>
              </a:rPr>
              <a:t>P</a:t>
            </a:r>
            <a:r>
              <a:rPr sz="4000" b="0" spc="45" dirty="0">
                <a:solidFill>
                  <a:srgbClr val="C84B00"/>
                </a:solidFill>
                <a:latin typeface="Times New Roman"/>
                <a:ea typeface="+mj-ea"/>
                <a:cs typeface="Times New Roman"/>
              </a:rPr>
              <a:t>r</a:t>
            </a:r>
            <a:r>
              <a:rPr sz="4000" b="0" spc="-75" dirty="0">
                <a:solidFill>
                  <a:srgbClr val="C84B00"/>
                </a:solidFill>
                <a:latin typeface="Times New Roman"/>
                <a:ea typeface="+mj-ea"/>
                <a:cs typeface="Times New Roman"/>
              </a:rPr>
              <a:t>o</a:t>
            </a:r>
            <a:r>
              <a:rPr sz="4000" b="0" spc="-280" dirty="0">
                <a:solidFill>
                  <a:srgbClr val="C84B00"/>
                </a:solidFill>
                <a:latin typeface="Times New Roman"/>
                <a:ea typeface="+mj-ea"/>
                <a:cs typeface="Times New Roman"/>
              </a:rPr>
              <a:t>g</a:t>
            </a:r>
            <a:r>
              <a:rPr sz="4000" b="0" spc="45" dirty="0">
                <a:solidFill>
                  <a:srgbClr val="C84B00"/>
                </a:solidFill>
                <a:latin typeface="Times New Roman"/>
                <a:ea typeface="+mj-ea"/>
                <a:cs typeface="Times New Roman"/>
              </a:rPr>
              <a:t>r</a:t>
            </a:r>
            <a:r>
              <a:rPr sz="4000" b="0" spc="-229" dirty="0">
                <a:solidFill>
                  <a:srgbClr val="C84B00"/>
                </a:solidFill>
                <a:latin typeface="Times New Roman"/>
                <a:ea typeface="+mj-ea"/>
                <a:cs typeface="Times New Roman"/>
              </a:rPr>
              <a:t>a</a:t>
            </a:r>
            <a:r>
              <a:rPr sz="4000" b="0" spc="-90" dirty="0">
                <a:solidFill>
                  <a:srgbClr val="C84B00"/>
                </a:solidFill>
                <a:latin typeface="Times New Roman"/>
                <a:ea typeface="+mj-ea"/>
                <a:cs typeface="Times New Roman"/>
              </a:rPr>
              <a:t>m</a:t>
            </a:r>
            <a:r>
              <a:rPr sz="4000" b="0" spc="-340" dirty="0">
                <a:solidFill>
                  <a:srgbClr val="C84B00"/>
                </a:solidFill>
                <a:latin typeface="Times New Roman"/>
                <a:ea typeface="+mj-ea"/>
                <a:cs typeface="Times New Roman"/>
              </a:rPr>
              <a:t>s</a:t>
            </a:r>
            <a:r>
              <a:rPr sz="4000" b="0" spc="-190" dirty="0">
                <a:solidFill>
                  <a:srgbClr val="C84B00"/>
                </a:solidFill>
                <a:latin typeface="Times New Roman"/>
                <a:ea typeface="+mj-ea"/>
                <a:cs typeface="Times New Roman"/>
              </a:rPr>
              <a:t> </a:t>
            </a:r>
            <a:r>
              <a:rPr sz="4000" b="0" spc="-20" dirty="0" smtClean="0">
                <a:solidFill>
                  <a:srgbClr val="C84B00"/>
                </a:solidFill>
                <a:latin typeface="Times New Roman"/>
                <a:ea typeface="+mj-ea"/>
                <a:cs typeface="Times New Roman"/>
              </a:rPr>
              <a:t>2</a:t>
            </a:r>
            <a:r>
              <a:rPr sz="4000" b="0" spc="5" dirty="0" smtClean="0">
                <a:solidFill>
                  <a:srgbClr val="C84B00"/>
                </a:solidFill>
                <a:latin typeface="Times New Roman"/>
                <a:ea typeface="+mj-ea"/>
                <a:cs typeface="Times New Roman"/>
              </a:rPr>
              <a:t>0</a:t>
            </a:r>
            <a:r>
              <a:rPr sz="4000" b="0" spc="15" dirty="0" smtClean="0">
                <a:solidFill>
                  <a:srgbClr val="C84B00"/>
                </a:solidFill>
                <a:latin typeface="Times New Roman"/>
                <a:ea typeface="+mj-ea"/>
                <a:cs typeface="Times New Roman"/>
              </a:rPr>
              <a:t>1</a:t>
            </a:r>
            <a:r>
              <a:rPr lang="en-US" sz="4000" b="0" dirty="0" smtClean="0">
                <a:solidFill>
                  <a:srgbClr val="C84B00"/>
                </a:solidFill>
                <a:latin typeface="Times New Roman"/>
                <a:ea typeface="+mj-ea"/>
                <a:cs typeface="Times New Roman"/>
              </a:rPr>
              <a:t>7</a:t>
            </a:r>
            <a:endParaRPr sz="4000" dirty="0">
              <a:solidFill>
                <a:srgbClr val="C84B00"/>
              </a:solidFill>
              <a:latin typeface="Times New Roman"/>
              <a:ea typeface="+mj-ea"/>
              <a:cs typeface="Times New Roman"/>
            </a:endParaRPr>
          </a:p>
        </p:txBody>
      </p:sp>
      <p:sp>
        <p:nvSpPr>
          <p:cNvPr id="5" name="object 5"/>
          <p:cNvSpPr txBox="1"/>
          <p:nvPr/>
        </p:nvSpPr>
        <p:spPr>
          <a:xfrm>
            <a:off x="4111487" y="7744311"/>
            <a:ext cx="3124200" cy="369332"/>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sz="2400" spc="-315" dirty="0">
                <a:solidFill>
                  <a:srgbClr val="CCAE79"/>
                </a:solidFill>
                <a:latin typeface="Times New Roman"/>
                <a:ea typeface="+mn-ea"/>
                <a:cs typeface="Times New Roman"/>
              </a:rPr>
              <a:t>E</a:t>
            </a:r>
            <a:r>
              <a:rPr sz="2400" spc="-70" dirty="0">
                <a:solidFill>
                  <a:srgbClr val="CCAE79"/>
                </a:solidFill>
                <a:latin typeface="Times New Roman"/>
                <a:ea typeface="+mn-ea"/>
                <a:cs typeface="Times New Roman"/>
              </a:rPr>
              <a:t>v</a:t>
            </a:r>
            <a:r>
              <a:rPr sz="2400" spc="-105" dirty="0">
                <a:solidFill>
                  <a:srgbClr val="CCAE79"/>
                </a:solidFill>
                <a:latin typeface="Times New Roman"/>
                <a:ea typeface="+mn-ea"/>
                <a:cs typeface="Times New Roman"/>
              </a:rPr>
              <a:t>e</a:t>
            </a:r>
            <a:r>
              <a:rPr sz="2400" spc="-40" dirty="0">
                <a:solidFill>
                  <a:srgbClr val="CCAE79"/>
                </a:solidFill>
                <a:latin typeface="Times New Roman"/>
                <a:ea typeface="+mn-ea"/>
                <a:cs typeface="Times New Roman"/>
              </a:rPr>
              <a:t>n</a:t>
            </a:r>
            <a:r>
              <a:rPr sz="2400" spc="20" dirty="0">
                <a:solidFill>
                  <a:srgbClr val="CCAE79"/>
                </a:solidFill>
                <a:latin typeface="Times New Roman"/>
                <a:ea typeface="+mn-ea"/>
                <a:cs typeface="Times New Roman"/>
              </a:rPr>
              <a:t>i</a:t>
            </a:r>
            <a:r>
              <a:rPr sz="2400" spc="-50" dirty="0">
                <a:solidFill>
                  <a:srgbClr val="CCAE79"/>
                </a:solidFill>
                <a:latin typeface="Times New Roman"/>
                <a:ea typeface="+mn-ea"/>
                <a:cs typeface="Times New Roman"/>
              </a:rPr>
              <a:t>n</a:t>
            </a:r>
            <a:r>
              <a:rPr sz="2400" spc="-145" dirty="0">
                <a:solidFill>
                  <a:srgbClr val="CCAE79"/>
                </a:solidFill>
                <a:latin typeface="Times New Roman"/>
                <a:ea typeface="+mn-ea"/>
                <a:cs typeface="Times New Roman"/>
              </a:rPr>
              <a:t>g</a:t>
            </a:r>
            <a:r>
              <a:rPr sz="2400" spc="-114" dirty="0">
                <a:solidFill>
                  <a:srgbClr val="CCAE79"/>
                </a:solidFill>
                <a:latin typeface="Times New Roman"/>
                <a:ea typeface="+mn-ea"/>
                <a:cs typeface="Times New Roman"/>
              </a:rPr>
              <a:t> </a:t>
            </a:r>
            <a:r>
              <a:rPr sz="2400" spc="-335" dirty="0" smtClean="0">
                <a:solidFill>
                  <a:srgbClr val="CCAE79"/>
                </a:solidFill>
                <a:latin typeface="Times New Roman"/>
                <a:ea typeface="+mn-ea"/>
                <a:cs typeface="Times New Roman"/>
              </a:rPr>
              <a:t>C</a:t>
            </a:r>
            <a:r>
              <a:rPr sz="2400" spc="-40" dirty="0" smtClean="0">
                <a:solidFill>
                  <a:srgbClr val="CCAE79"/>
                </a:solidFill>
                <a:latin typeface="Times New Roman"/>
                <a:ea typeface="+mn-ea"/>
                <a:cs typeface="Times New Roman"/>
              </a:rPr>
              <a:t>on</a:t>
            </a:r>
            <a:r>
              <a:rPr sz="2400" spc="-175" dirty="0" smtClean="0">
                <a:solidFill>
                  <a:srgbClr val="CCAE79"/>
                </a:solidFill>
                <a:latin typeface="Times New Roman"/>
                <a:ea typeface="+mn-ea"/>
                <a:cs typeface="Times New Roman"/>
              </a:rPr>
              <a:t>c</a:t>
            </a:r>
            <a:r>
              <a:rPr sz="2400" spc="-114" dirty="0" smtClean="0">
                <a:solidFill>
                  <a:srgbClr val="CCAE79"/>
                </a:solidFill>
                <a:latin typeface="Times New Roman"/>
                <a:ea typeface="+mn-ea"/>
                <a:cs typeface="Times New Roman"/>
              </a:rPr>
              <a:t>e</a:t>
            </a:r>
            <a:r>
              <a:rPr sz="2400" spc="30" dirty="0" smtClean="0">
                <a:solidFill>
                  <a:srgbClr val="CCAE79"/>
                </a:solidFill>
                <a:latin typeface="Times New Roman"/>
                <a:ea typeface="+mn-ea"/>
                <a:cs typeface="Times New Roman"/>
              </a:rPr>
              <a:t>r</a:t>
            </a:r>
            <a:r>
              <a:rPr sz="2400" spc="110" dirty="0" smtClean="0">
                <a:solidFill>
                  <a:srgbClr val="CCAE79"/>
                </a:solidFill>
                <a:latin typeface="Times New Roman"/>
                <a:ea typeface="+mn-ea"/>
                <a:cs typeface="Times New Roman"/>
              </a:rPr>
              <a:t>t</a:t>
            </a:r>
            <a:endParaRPr sz="2400" dirty="0">
              <a:solidFill>
                <a:srgbClr val="CCAE79"/>
              </a:solidFill>
              <a:latin typeface="Times New Roman"/>
              <a:ea typeface="+mn-ea"/>
              <a:cs typeface="Times New Roman"/>
            </a:endParaRPr>
          </a:p>
        </p:txBody>
      </p:sp>
      <p:sp>
        <p:nvSpPr>
          <p:cNvPr id="6" name="object 6"/>
          <p:cNvSpPr txBox="1"/>
          <p:nvPr/>
        </p:nvSpPr>
        <p:spPr>
          <a:xfrm>
            <a:off x="2896107" y="8600478"/>
            <a:ext cx="4723385" cy="677108"/>
          </a:xfrm>
          <a:prstGeom prst="rect">
            <a:avLst/>
          </a:prstGeom>
        </p:spPr>
        <p:txBody>
          <a:bodyPr lIns="0" tIns="0" rIns="0" bIns="0">
            <a:spAutoFit/>
            <a:scene3d>
              <a:camera prst="obliqueTopLeft"/>
              <a:lightRig rig="threePt" dir="t"/>
            </a:scene3d>
          </a:bodyPr>
          <a:lstStyle/>
          <a:p>
            <a:pPr marL="12700" algn="ctr" fontAlgn="auto">
              <a:spcBef>
                <a:spcPts val="0"/>
              </a:spcBef>
              <a:spcAft>
                <a:spcPts val="0"/>
              </a:spcAft>
              <a:defRPr/>
            </a:pPr>
            <a:r>
              <a:rPr sz="2400" spc="-120" dirty="0">
                <a:solidFill>
                  <a:srgbClr val="CCAE79"/>
                </a:solidFill>
                <a:latin typeface="Times New Roman"/>
                <a:ea typeface="+mn-ea"/>
                <a:cs typeface="Times New Roman"/>
              </a:rPr>
              <a:t>F</a:t>
            </a:r>
            <a:r>
              <a:rPr sz="2400" spc="-80" dirty="0">
                <a:solidFill>
                  <a:srgbClr val="CCAE79"/>
                </a:solidFill>
                <a:latin typeface="Times New Roman"/>
                <a:ea typeface="+mn-ea"/>
                <a:cs typeface="Times New Roman"/>
              </a:rPr>
              <a:t>r</a:t>
            </a:r>
            <a:r>
              <a:rPr sz="2400" spc="-135" dirty="0">
                <a:solidFill>
                  <a:srgbClr val="CCAE79"/>
                </a:solidFill>
                <a:latin typeface="Times New Roman"/>
                <a:ea typeface="+mn-ea"/>
                <a:cs typeface="Times New Roman"/>
              </a:rPr>
              <a:t>e</a:t>
            </a:r>
            <a:r>
              <a:rPr sz="2400" spc="-114" dirty="0">
                <a:solidFill>
                  <a:srgbClr val="CCAE79"/>
                </a:solidFill>
                <a:latin typeface="Times New Roman"/>
                <a:ea typeface="+mn-ea"/>
                <a:cs typeface="Times New Roman"/>
              </a:rPr>
              <a:t>e</a:t>
            </a:r>
            <a:r>
              <a:rPr sz="2400" spc="-90" dirty="0">
                <a:solidFill>
                  <a:srgbClr val="CCAE79"/>
                </a:solidFill>
                <a:latin typeface="Times New Roman"/>
                <a:ea typeface="+mn-ea"/>
                <a:cs typeface="Times New Roman"/>
              </a:rPr>
              <a:t> </a:t>
            </a:r>
            <a:r>
              <a:rPr lang="en-US" sz="2400" spc="-250" dirty="0">
                <a:solidFill>
                  <a:srgbClr val="CCAE79"/>
                </a:solidFill>
                <a:latin typeface="Times New Roman"/>
                <a:ea typeface="+mn-ea"/>
                <a:cs typeface="Times New Roman"/>
              </a:rPr>
              <a:t>Evening</a:t>
            </a:r>
            <a:r>
              <a:rPr sz="2400" spc="-90" dirty="0">
                <a:solidFill>
                  <a:srgbClr val="CCAE79"/>
                </a:solidFill>
                <a:latin typeface="Times New Roman"/>
                <a:ea typeface="+mn-ea"/>
                <a:cs typeface="Times New Roman"/>
              </a:rPr>
              <a:t> </a:t>
            </a:r>
            <a:r>
              <a:rPr sz="2400" spc="-280" dirty="0">
                <a:solidFill>
                  <a:srgbClr val="CCAE79"/>
                </a:solidFill>
                <a:latin typeface="Times New Roman"/>
                <a:ea typeface="+mn-ea"/>
                <a:cs typeface="Times New Roman"/>
              </a:rPr>
              <a:t>P</a:t>
            </a:r>
            <a:r>
              <a:rPr sz="2400" spc="-105" dirty="0">
                <a:solidFill>
                  <a:srgbClr val="CCAE79"/>
                </a:solidFill>
                <a:latin typeface="Times New Roman"/>
                <a:ea typeface="+mn-ea"/>
                <a:cs typeface="Times New Roman"/>
              </a:rPr>
              <a:t>e</a:t>
            </a:r>
            <a:r>
              <a:rPr sz="2400" spc="30" dirty="0">
                <a:solidFill>
                  <a:srgbClr val="CCAE79"/>
                </a:solidFill>
                <a:latin typeface="Times New Roman"/>
                <a:ea typeface="+mn-ea"/>
                <a:cs typeface="Times New Roman"/>
              </a:rPr>
              <a:t>r</a:t>
            </a:r>
            <a:r>
              <a:rPr sz="2400" spc="45" dirty="0">
                <a:solidFill>
                  <a:srgbClr val="CCAE79"/>
                </a:solidFill>
                <a:latin typeface="Times New Roman"/>
                <a:ea typeface="+mn-ea"/>
                <a:cs typeface="Times New Roman"/>
              </a:rPr>
              <a:t>f</a:t>
            </a:r>
            <a:r>
              <a:rPr sz="2400" spc="-50" dirty="0">
                <a:solidFill>
                  <a:srgbClr val="CCAE79"/>
                </a:solidFill>
                <a:latin typeface="Times New Roman"/>
                <a:ea typeface="+mn-ea"/>
                <a:cs typeface="Times New Roman"/>
              </a:rPr>
              <a:t>o</a:t>
            </a:r>
            <a:r>
              <a:rPr sz="2400" spc="30" dirty="0">
                <a:solidFill>
                  <a:srgbClr val="CCAE79"/>
                </a:solidFill>
                <a:latin typeface="Times New Roman"/>
                <a:ea typeface="+mn-ea"/>
                <a:cs typeface="Times New Roman"/>
              </a:rPr>
              <a:t>r</a:t>
            </a:r>
            <a:r>
              <a:rPr sz="2400" spc="-55" dirty="0">
                <a:solidFill>
                  <a:srgbClr val="CCAE79"/>
                </a:solidFill>
                <a:latin typeface="Times New Roman"/>
                <a:ea typeface="+mn-ea"/>
                <a:cs typeface="Times New Roman"/>
              </a:rPr>
              <a:t>m</a:t>
            </a:r>
            <a:r>
              <a:rPr sz="2400" spc="-135" dirty="0">
                <a:solidFill>
                  <a:srgbClr val="CCAE79"/>
                </a:solidFill>
                <a:latin typeface="Times New Roman"/>
                <a:ea typeface="+mn-ea"/>
                <a:cs typeface="Times New Roman"/>
              </a:rPr>
              <a:t>a</a:t>
            </a:r>
            <a:r>
              <a:rPr sz="2400" spc="-40" dirty="0">
                <a:solidFill>
                  <a:srgbClr val="CCAE79"/>
                </a:solidFill>
                <a:latin typeface="Times New Roman"/>
                <a:ea typeface="+mn-ea"/>
                <a:cs typeface="Times New Roman"/>
              </a:rPr>
              <a:t>n</a:t>
            </a:r>
            <a:r>
              <a:rPr sz="2400" spc="-175" dirty="0">
                <a:solidFill>
                  <a:srgbClr val="CCAE79"/>
                </a:solidFill>
                <a:latin typeface="Times New Roman"/>
                <a:ea typeface="+mn-ea"/>
                <a:cs typeface="Times New Roman"/>
              </a:rPr>
              <a:t>c</a:t>
            </a:r>
            <a:r>
              <a:rPr sz="2400" spc="-105" dirty="0">
                <a:solidFill>
                  <a:srgbClr val="CCAE79"/>
                </a:solidFill>
                <a:latin typeface="Times New Roman"/>
                <a:ea typeface="+mn-ea"/>
                <a:cs typeface="Times New Roman"/>
              </a:rPr>
              <a:t>e</a:t>
            </a:r>
            <a:r>
              <a:rPr sz="2400" spc="-190" dirty="0">
                <a:solidFill>
                  <a:srgbClr val="CCAE79"/>
                </a:solidFill>
                <a:latin typeface="Times New Roman"/>
                <a:ea typeface="+mn-ea"/>
                <a:cs typeface="Times New Roman"/>
              </a:rPr>
              <a:t>s</a:t>
            </a:r>
            <a:r>
              <a:rPr lang="en-US" sz="2400" spc="-190" dirty="0">
                <a:solidFill>
                  <a:srgbClr val="CCAE79"/>
                </a:solidFill>
                <a:latin typeface="Times New Roman"/>
                <a:ea typeface="+mn-ea"/>
                <a:cs typeface="Times New Roman"/>
              </a:rPr>
              <a:t> </a:t>
            </a:r>
          </a:p>
          <a:p>
            <a:pPr marL="12700" fontAlgn="auto">
              <a:spcBef>
                <a:spcPts val="0"/>
              </a:spcBef>
              <a:spcAft>
                <a:spcPts val="0"/>
              </a:spcAft>
              <a:defRPr/>
            </a:pPr>
            <a:r>
              <a:rPr lang="en-US" sz="2000" dirty="0">
                <a:solidFill>
                  <a:srgbClr val="B96B29"/>
                </a:solidFill>
                <a:latin typeface="Times New Roman"/>
                <a:ea typeface="+mn-ea"/>
                <a:cs typeface="Times New Roman"/>
              </a:rPr>
              <a:t>in collaboration with  Battery Dance Festival </a:t>
            </a:r>
            <a:endParaRPr sz="2000" dirty="0">
              <a:solidFill>
                <a:srgbClr val="B96B29"/>
              </a:solidFill>
              <a:latin typeface="Times New Roman"/>
              <a:ea typeface="+mn-ea"/>
              <a:cs typeface="Times New Roman"/>
            </a:endParaRPr>
          </a:p>
        </p:txBody>
      </p:sp>
      <p:sp>
        <p:nvSpPr>
          <p:cNvPr id="10" name="object 10"/>
          <p:cNvSpPr txBox="1"/>
          <p:nvPr/>
        </p:nvSpPr>
        <p:spPr>
          <a:xfrm>
            <a:off x="4343400" y="6781800"/>
            <a:ext cx="2286000" cy="369332"/>
          </a:xfrm>
          <a:prstGeom prst="rect">
            <a:avLst/>
          </a:prstGeom>
        </p:spPr>
        <p:txBody>
          <a:bodyPr lIns="0" tIns="0" rIns="0" bIns="0">
            <a:spAutoFit/>
            <a:scene3d>
              <a:camera prst="obliqueTopLeft"/>
              <a:lightRig rig="threePt" dir="t"/>
            </a:scene3d>
          </a:bodyPr>
          <a:lstStyle/>
          <a:p>
            <a:pPr marL="12700" fontAlgn="auto">
              <a:spcBef>
                <a:spcPts val="0"/>
              </a:spcBef>
              <a:spcAft>
                <a:spcPts val="0"/>
              </a:spcAft>
              <a:defRPr/>
            </a:pPr>
            <a:r>
              <a:rPr sz="2400" spc="-90" dirty="0">
                <a:solidFill>
                  <a:srgbClr val="CCAE79"/>
                </a:solidFill>
                <a:latin typeface="Times New Roman"/>
                <a:ea typeface="+mn-ea"/>
                <a:cs typeface="Times New Roman"/>
              </a:rPr>
              <a:t>W</a:t>
            </a:r>
            <a:r>
              <a:rPr sz="2400" spc="-40" dirty="0">
                <a:solidFill>
                  <a:srgbClr val="CCAE79"/>
                </a:solidFill>
                <a:latin typeface="Times New Roman"/>
                <a:ea typeface="+mn-ea"/>
                <a:cs typeface="Times New Roman"/>
              </a:rPr>
              <a:t>o</a:t>
            </a:r>
            <a:r>
              <a:rPr sz="2400" spc="30" dirty="0">
                <a:solidFill>
                  <a:srgbClr val="CCAE79"/>
                </a:solidFill>
                <a:latin typeface="Times New Roman"/>
                <a:ea typeface="+mn-ea"/>
                <a:cs typeface="Times New Roman"/>
              </a:rPr>
              <a:t>r</a:t>
            </a:r>
            <a:r>
              <a:rPr sz="2400" spc="-40" dirty="0">
                <a:solidFill>
                  <a:srgbClr val="CCAE79"/>
                </a:solidFill>
                <a:latin typeface="Times New Roman"/>
                <a:ea typeface="+mn-ea"/>
                <a:cs typeface="Times New Roman"/>
              </a:rPr>
              <a:t>k</a:t>
            </a:r>
            <a:r>
              <a:rPr sz="2400" spc="-215" dirty="0">
                <a:solidFill>
                  <a:srgbClr val="CCAE79"/>
                </a:solidFill>
                <a:latin typeface="Times New Roman"/>
                <a:ea typeface="+mn-ea"/>
                <a:cs typeface="Times New Roman"/>
              </a:rPr>
              <a:t>s</a:t>
            </a:r>
            <a:r>
              <a:rPr sz="2400" spc="-50" dirty="0">
                <a:solidFill>
                  <a:srgbClr val="CCAE79"/>
                </a:solidFill>
                <a:latin typeface="Times New Roman"/>
                <a:ea typeface="+mn-ea"/>
                <a:cs typeface="Times New Roman"/>
              </a:rPr>
              <a:t>h</a:t>
            </a:r>
            <a:r>
              <a:rPr sz="2400" spc="-40" dirty="0">
                <a:solidFill>
                  <a:srgbClr val="CCAE79"/>
                </a:solidFill>
                <a:latin typeface="Times New Roman"/>
                <a:ea typeface="+mn-ea"/>
                <a:cs typeface="Times New Roman"/>
              </a:rPr>
              <a:t>op</a:t>
            </a:r>
            <a:r>
              <a:rPr sz="2400" spc="-190" dirty="0">
                <a:solidFill>
                  <a:srgbClr val="CCAE79"/>
                </a:solidFill>
                <a:latin typeface="Times New Roman"/>
                <a:ea typeface="+mn-ea"/>
                <a:cs typeface="Times New Roman"/>
              </a:rPr>
              <a:t>s</a:t>
            </a:r>
            <a:endParaRPr sz="2400" dirty="0">
              <a:solidFill>
                <a:srgbClr val="CCAE79"/>
              </a:solidFill>
              <a:latin typeface="Times New Roman"/>
              <a:ea typeface="+mn-ea"/>
              <a:cs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object 3"/>
          <p:cNvSpPr>
            <a:spLocks noChangeArrowheads="1"/>
          </p:cNvSpPr>
          <p:nvPr/>
        </p:nvSpPr>
        <p:spPr bwMode="auto">
          <a:xfrm>
            <a:off x="838200" y="0"/>
            <a:ext cx="1789113" cy="228441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4338" name="object 4"/>
          <p:cNvSpPr>
            <a:spLocks noChangeArrowheads="1"/>
          </p:cNvSpPr>
          <p:nvPr/>
        </p:nvSpPr>
        <p:spPr bwMode="auto">
          <a:xfrm>
            <a:off x="1447800" y="2590800"/>
            <a:ext cx="7389813" cy="22844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5" name="object 5"/>
          <p:cNvSpPr txBox="1"/>
          <p:nvPr/>
        </p:nvSpPr>
        <p:spPr>
          <a:xfrm>
            <a:off x="2590800" y="762000"/>
            <a:ext cx="7162800" cy="1106179"/>
          </a:xfrm>
          <a:prstGeom prst="rect">
            <a:avLst/>
          </a:prstGeom>
        </p:spPr>
        <p:txBody>
          <a:bodyPr lIns="0" tIns="0" rIns="0" bIns="0">
            <a:spAutoFit/>
            <a:scene3d>
              <a:camera prst="obliqueTopLeft"/>
              <a:lightRig rig="threePt" dir="t"/>
            </a:scene3d>
          </a:bodyPr>
          <a:lstStyle/>
          <a:p>
            <a:pPr algn="r" fontAlgn="auto">
              <a:lnSpc>
                <a:spcPts val="2875"/>
              </a:lnSpc>
              <a:spcBef>
                <a:spcPts val="0"/>
              </a:spcBef>
              <a:spcAft>
                <a:spcPts val="0"/>
              </a:spcAft>
              <a:defRPr/>
            </a:pPr>
            <a:r>
              <a:rPr sz="4400" dirty="0">
                <a:solidFill>
                  <a:srgbClr val="E46C0A"/>
                </a:solidFill>
                <a:latin typeface="Times New Roman"/>
                <a:ea typeface="+mn-ea"/>
                <a:cs typeface="Times New Roman"/>
              </a:rPr>
              <a:t>Erasing Borders: Festival of Indian Dance</a:t>
            </a:r>
          </a:p>
          <a:p>
            <a:pPr algn="r" fontAlgn="auto">
              <a:lnSpc>
                <a:spcPts val="2875"/>
              </a:lnSpc>
              <a:spcBef>
                <a:spcPts val="0"/>
              </a:spcBef>
              <a:spcAft>
                <a:spcPts val="0"/>
              </a:spcAft>
              <a:defRPr/>
            </a:pPr>
            <a:r>
              <a:rPr sz="2400" dirty="0">
                <a:solidFill>
                  <a:srgbClr val="E46C0A"/>
                </a:solidFill>
                <a:latin typeface="Times New Roman"/>
                <a:ea typeface="+mn-ea"/>
                <a:cs typeface="Times New Roman"/>
              </a:rPr>
              <a:t>in collaboration with </a:t>
            </a:r>
            <a:r>
              <a:rPr lang="en-US" sz="2400" dirty="0">
                <a:solidFill>
                  <a:srgbClr val="E46C0A"/>
                </a:solidFill>
                <a:latin typeface="Times New Roman"/>
                <a:ea typeface="+mn-ea"/>
                <a:cs typeface="Times New Roman"/>
              </a:rPr>
              <a:t>Battery</a:t>
            </a:r>
            <a:r>
              <a:rPr sz="2400" dirty="0">
                <a:solidFill>
                  <a:srgbClr val="E46C0A"/>
                </a:solidFill>
                <a:latin typeface="Times New Roman"/>
                <a:ea typeface="+mn-ea"/>
                <a:cs typeface="Times New Roman"/>
              </a:rPr>
              <a:t> Dance Festival</a:t>
            </a:r>
          </a:p>
        </p:txBody>
      </p:sp>
      <p:sp>
        <p:nvSpPr>
          <p:cNvPr id="6" name="object 6"/>
          <p:cNvSpPr txBox="1"/>
          <p:nvPr/>
        </p:nvSpPr>
        <p:spPr>
          <a:xfrm>
            <a:off x="762000" y="5638800"/>
            <a:ext cx="8862569" cy="3578631"/>
          </a:xfrm>
          <a:prstGeom prst="rect">
            <a:avLst/>
          </a:prstGeom>
        </p:spPr>
        <p:txBody>
          <a:bodyPr lIns="0" tIns="0" rIns="0" bIns="0">
            <a:spAutoFit/>
            <a:scene3d>
              <a:camera prst="obliqueTopLeft"/>
              <a:lightRig rig="threePt" dir="t"/>
            </a:scene3d>
          </a:bodyPr>
          <a:lstStyle/>
          <a:p>
            <a:pPr marL="12700" marR="592455" algn="just" fontAlgn="auto">
              <a:lnSpc>
                <a:spcPct val="100600"/>
              </a:lnSpc>
              <a:spcBef>
                <a:spcPts val="0"/>
              </a:spcBef>
              <a:spcAft>
                <a:spcPts val="0"/>
              </a:spcAft>
              <a:defRPr/>
            </a:pPr>
            <a:r>
              <a:rPr sz="2400" dirty="0">
                <a:solidFill>
                  <a:srgbClr val="CCAE79"/>
                </a:solidFill>
                <a:latin typeface="Times New Roman"/>
                <a:ea typeface="+mn-ea"/>
                <a:cs typeface="Times New Roman"/>
              </a:rPr>
              <a:t>Th</a:t>
            </a:r>
            <a:r>
              <a:rPr lang="en-US" sz="2400" dirty="0">
                <a:solidFill>
                  <a:srgbClr val="CCAE79"/>
                </a:solidFill>
                <a:latin typeface="Times New Roman"/>
                <a:ea typeface="+mn-ea"/>
                <a:cs typeface="Times New Roman"/>
              </a:rPr>
              <a:t>is free</a:t>
            </a:r>
            <a:r>
              <a:rPr sz="2400" dirty="0">
                <a:solidFill>
                  <a:srgbClr val="CCAE79"/>
                </a:solidFill>
                <a:latin typeface="Times New Roman"/>
                <a:ea typeface="+mn-ea"/>
                <a:cs typeface="Times New Roman"/>
              </a:rPr>
              <a:t> performance  will  be presented  in collaboration  with  the  Downtown Dance Festival.  The  Battery Dance  Company’s  </a:t>
            </a:r>
            <a:r>
              <a:rPr sz="2400" dirty="0">
                <a:solidFill>
                  <a:srgbClr val="B96B29"/>
                </a:solidFill>
                <a:latin typeface="Times New Roman"/>
                <a:ea typeface="+mn-ea"/>
                <a:cs typeface="Times New Roman"/>
              </a:rPr>
              <a:t>Annual  </a:t>
            </a:r>
            <a:r>
              <a:rPr lang="en-US" sz="2400" dirty="0">
                <a:solidFill>
                  <a:srgbClr val="B96B29"/>
                </a:solidFill>
                <a:latin typeface="Times New Roman"/>
                <a:ea typeface="+mn-ea"/>
                <a:cs typeface="Times New Roman"/>
              </a:rPr>
              <a:t>Battery</a:t>
            </a:r>
            <a:r>
              <a:rPr sz="2400" dirty="0">
                <a:solidFill>
                  <a:srgbClr val="B96B29"/>
                </a:solidFill>
                <a:latin typeface="Times New Roman"/>
                <a:ea typeface="+mn-ea"/>
                <a:cs typeface="Times New Roman"/>
              </a:rPr>
              <a:t> Dance  Festival  </a:t>
            </a:r>
            <a:r>
              <a:rPr sz="2400" dirty="0">
                <a:solidFill>
                  <a:srgbClr val="CCAE79"/>
                </a:solidFill>
                <a:latin typeface="Times New Roman"/>
                <a:ea typeface="+mn-ea"/>
                <a:cs typeface="Times New Roman"/>
              </a:rPr>
              <a:t>was  initiated in</a:t>
            </a:r>
            <a:r>
              <a:rPr lang="en-US" sz="2400" dirty="0">
                <a:solidFill>
                  <a:srgbClr val="CCAE79"/>
                </a:solidFill>
                <a:latin typeface="Times New Roman"/>
                <a:ea typeface="+mn-ea"/>
                <a:cs typeface="Times New Roman"/>
              </a:rPr>
              <a:t> </a:t>
            </a:r>
            <a:r>
              <a:rPr sz="2400" dirty="0">
                <a:solidFill>
                  <a:srgbClr val="CCAE79"/>
                </a:solidFill>
                <a:latin typeface="Times New Roman"/>
                <a:ea typeface="+mn-ea"/>
                <a:cs typeface="Times New Roman"/>
              </a:rPr>
              <a:t>1982 to introduce a wide variety of worthy dance companies of all genres to the large and diverse audiences that gather in lower Manhattan’s public spaces.</a:t>
            </a:r>
          </a:p>
          <a:p>
            <a:pPr algn="just" fontAlgn="auto">
              <a:lnSpc>
                <a:spcPts val="1800"/>
              </a:lnSpc>
              <a:spcBef>
                <a:spcPts val="82"/>
              </a:spcBef>
              <a:spcAft>
                <a:spcPts val="0"/>
              </a:spcAft>
              <a:defRPr/>
            </a:pPr>
            <a:endParaRPr sz="2400" dirty="0">
              <a:solidFill>
                <a:srgbClr val="CCAE79"/>
              </a:solidFill>
              <a:latin typeface="Times New Roman"/>
              <a:ea typeface="+mn-ea"/>
              <a:cs typeface="Times New Roman"/>
            </a:endParaRPr>
          </a:p>
          <a:p>
            <a:pPr marL="12700" marR="109855" algn="just" fontAlgn="auto">
              <a:spcBef>
                <a:spcPts val="0"/>
              </a:spcBef>
              <a:spcAft>
                <a:spcPts val="0"/>
              </a:spcAft>
              <a:defRPr/>
            </a:pPr>
            <a:r>
              <a:rPr sz="2400" dirty="0">
                <a:solidFill>
                  <a:srgbClr val="CCAE79"/>
                </a:solidFill>
                <a:latin typeface="Times New Roman"/>
                <a:ea typeface="+mn-ea"/>
                <a:cs typeface="Times New Roman"/>
              </a:rPr>
              <a:t>The Festival places a strong emphasis on the inclusion of diverse dance styles and a multi- ethnic roster of performers. The Festival reaches an </a:t>
            </a:r>
            <a:r>
              <a:rPr sz="2400" dirty="0">
                <a:solidFill>
                  <a:srgbClr val="B96B29"/>
                </a:solidFill>
                <a:latin typeface="Times New Roman"/>
                <a:ea typeface="+mn-ea"/>
                <a:cs typeface="Times New Roman"/>
              </a:rPr>
              <a:t>average audience of </a:t>
            </a:r>
            <a:r>
              <a:rPr lang="en-US" sz="2400" dirty="0">
                <a:solidFill>
                  <a:srgbClr val="B96B29"/>
                </a:solidFill>
                <a:latin typeface="Times New Roman"/>
                <a:ea typeface="+mn-ea"/>
                <a:cs typeface="Times New Roman"/>
              </a:rPr>
              <a:t>2</a:t>
            </a:r>
            <a:r>
              <a:rPr sz="2400" dirty="0">
                <a:solidFill>
                  <a:srgbClr val="B96B29"/>
                </a:solidFill>
                <a:latin typeface="Times New Roman"/>
                <a:ea typeface="+mn-ea"/>
                <a:cs typeface="Times New Roman"/>
              </a:rPr>
              <a:t>000 per day</a:t>
            </a:r>
            <a:r>
              <a:rPr sz="2400" dirty="0">
                <a:solidFill>
                  <a:srgbClr val="CCAE79"/>
                </a:solidFill>
                <a:latin typeface="Times New Roman"/>
                <a:ea typeface="+mn-ea"/>
                <a:cs typeface="Times New Roman"/>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10200"/>
            <a:ext cx="3200400" cy="4648200"/>
          </a:xfrm>
          <a:prstGeom prst="rect">
            <a:avLst/>
          </a:prstGeom>
          <a:blipFill>
            <a:blip r:embed="rId2" cstate="print"/>
            <a:srcRect/>
            <a:stretch>
              <a:fillRect l="-15556" t="-14898"/>
            </a:stretch>
          </a:blipFill>
        </p:spPr>
        <p:txBody>
          <a:bodyPr lIns="0" tIns="0" rIns="0" bIns="0">
            <a:spAutoFit/>
          </a:bodyPr>
          <a:lstStyle/>
          <a:p>
            <a:pPr fontAlgn="auto">
              <a:spcBef>
                <a:spcPts val="0"/>
              </a:spcBef>
              <a:spcAft>
                <a:spcPts val="0"/>
              </a:spcAft>
              <a:defRPr/>
            </a:pPr>
            <a:endParaRPr>
              <a:latin typeface="+mn-lt"/>
              <a:ea typeface="+mn-ea"/>
            </a:endParaRPr>
          </a:p>
        </p:txBody>
      </p:sp>
      <p:sp>
        <p:nvSpPr>
          <p:cNvPr id="15364" name="object 5"/>
          <p:cNvSpPr>
            <a:spLocks/>
          </p:cNvSpPr>
          <p:nvPr/>
        </p:nvSpPr>
        <p:spPr bwMode="auto">
          <a:xfrm>
            <a:off x="9610725" y="469900"/>
            <a:ext cx="0" cy="39688"/>
          </a:xfrm>
          <a:custGeom>
            <a:avLst/>
            <a:gdLst>
              <a:gd name="T0" fmla="*/ 0 h 39370"/>
              <a:gd name="T1" fmla="*/ 39687 h 39370"/>
              <a:gd name="T2" fmla="*/ 0 60000 65536"/>
              <a:gd name="T3" fmla="*/ 0 60000 65536"/>
            </a:gdLst>
            <a:ahLst/>
            <a:cxnLst>
              <a:cxn ang="T2">
                <a:pos x="0" y="T0"/>
              </a:cxn>
              <a:cxn ang="T3">
                <a:pos x="0" y="T1"/>
              </a:cxn>
            </a:cxnLst>
            <a:rect l="0" t="0" r="r" b="b"/>
            <a:pathLst>
              <a:path h="39370">
                <a:moveTo>
                  <a:pt x="0" y="0"/>
                </a:moveTo>
                <a:lnTo>
                  <a:pt x="0" y="39369"/>
                </a:lnTo>
              </a:path>
            </a:pathLst>
          </a:custGeom>
          <a:noFill/>
          <a:ln w="39369">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15365" name="object 6"/>
          <p:cNvSpPr>
            <a:spLocks/>
          </p:cNvSpPr>
          <p:nvPr/>
        </p:nvSpPr>
        <p:spPr bwMode="auto">
          <a:xfrm>
            <a:off x="4330700" y="469900"/>
            <a:ext cx="0" cy="39688"/>
          </a:xfrm>
          <a:custGeom>
            <a:avLst/>
            <a:gdLst>
              <a:gd name="T0" fmla="*/ 0 h 39370"/>
              <a:gd name="T1" fmla="*/ 39687 h 39370"/>
              <a:gd name="T2" fmla="*/ 0 60000 65536"/>
              <a:gd name="T3" fmla="*/ 0 60000 65536"/>
            </a:gdLst>
            <a:ahLst/>
            <a:cxnLst>
              <a:cxn ang="T2">
                <a:pos x="0" y="T0"/>
              </a:cxn>
              <a:cxn ang="T3">
                <a:pos x="0" y="T1"/>
              </a:cxn>
            </a:cxnLst>
            <a:rect l="0" t="0" r="r" b="b"/>
            <a:pathLst>
              <a:path h="39370">
                <a:moveTo>
                  <a:pt x="0" y="0"/>
                </a:moveTo>
                <a:lnTo>
                  <a:pt x="0" y="39369"/>
                </a:lnTo>
              </a:path>
            </a:pathLst>
          </a:custGeom>
          <a:noFill/>
          <a:ln w="39369">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15366" name="object 8"/>
          <p:cNvSpPr>
            <a:spLocks/>
          </p:cNvSpPr>
          <p:nvPr/>
        </p:nvSpPr>
        <p:spPr bwMode="auto">
          <a:xfrm>
            <a:off x="9617075" y="488950"/>
            <a:ext cx="0" cy="6851650"/>
          </a:xfrm>
          <a:custGeom>
            <a:avLst/>
            <a:gdLst>
              <a:gd name="T0" fmla="*/ 0 h 6851015"/>
              <a:gd name="T1" fmla="*/ 6851650 h 6851015"/>
              <a:gd name="T2" fmla="*/ 0 60000 65536"/>
              <a:gd name="T3" fmla="*/ 0 60000 65536"/>
            </a:gdLst>
            <a:ahLst/>
            <a:cxnLst>
              <a:cxn ang="T2">
                <a:pos x="0" y="T0"/>
              </a:cxn>
              <a:cxn ang="T3">
                <a:pos x="0" y="T1"/>
              </a:cxn>
            </a:cxnLst>
            <a:rect l="0" t="0" r="r" b="b"/>
            <a:pathLst>
              <a:path h="6851015">
                <a:moveTo>
                  <a:pt x="0" y="0"/>
                </a:moveTo>
                <a:lnTo>
                  <a:pt x="0" y="6851015"/>
                </a:lnTo>
              </a:path>
            </a:pathLst>
          </a:custGeom>
          <a:noFill/>
          <a:ln w="20320">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15367" name="object 10"/>
          <p:cNvSpPr>
            <a:spLocks/>
          </p:cNvSpPr>
          <p:nvPr/>
        </p:nvSpPr>
        <p:spPr bwMode="auto">
          <a:xfrm>
            <a:off x="9598025" y="508000"/>
            <a:ext cx="0" cy="6813550"/>
          </a:xfrm>
          <a:custGeom>
            <a:avLst/>
            <a:gdLst>
              <a:gd name="T0" fmla="*/ 0 h 6812915"/>
              <a:gd name="T1" fmla="*/ 6813550 h 6812915"/>
              <a:gd name="T2" fmla="*/ 0 60000 65536"/>
              <a:gd name="T3" fmla="*/ 0 60000 65536"/>
            </a:gdLst>
            <a:ahLst/>
            <a:cxnLst>
              <a:cxn ang="T2">
                <a:pos x="0" y="T0"/>
              </a:cxn>
              <a:cxn ang="T3">
                <a:pos x="0" y="T1"/>
              </a:cxn>
            </a:cxnLst>
            <a:rect l="0" t="0" r="r" b="b"/>
            <a:pathLst>
              <a:path h="6812915">
                <a:moveTo>
                  <a:pt x="0" y="0"/>
                </a:moveTo>
                <a:lnTo>
                  <a:pt x="0" y="6812915"/>
                </a:lnTo>
              </a:path>
            </a:pathLst>
          </a:custGeom>
          <a:noFill/>
          <a:ln w="20320">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15368" name="object 11"/>
          <p:cNvSpPr>
            <a:spLocks/>
          </p:cNvSpPr>
          <p:nvPr/>
        </p:nvSpPr>
        <p:spPr bwMode="auto">
          <a:xfrm>
            <a:off x="4572000" y="381000"/>
            <a:ext cx="5410200" cy="7162800"/>
          </a:xfrm>
          <a:custGeom>
            <a:avLst/>
            <a:gdLst>
              <a:gd name="T0" fmla="*/ 0 w 5260975"/>
              <a:gd name="T1" fmla="*/ 7162800 h 6851015"/>
              <a:gd name="T2" fmla="*/ 5410200 w 5260975"/>
              <a:gd name="T3" fmla="*/ 7162800 h 6851015"/>
              <a:gd name="T4" fmla="*/ 5410200 w 5260975"/>
              <a:gd name="T5" fmla="*/ 0 h 6851015"/>
              <a:gd name="T6" fmla="*/ 0 w 5260975"/>
              <a:gd name="T7" fmla="*/ 0 h 6851015"/>
              <a:gd name="T8" fmla="*/ 0 w 5260975"/>
              <a:gd name="T9" fmla="*/ 7162800 h 68510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60975" h="6851015">
                <a:moveTo>
                  <a:pt x="0" y="6851015"/>
                </a:moveTo>
                <a:lnTo>
                  <a:pt x="5260975" y="6851015"/>
                </a:lnTo>
                <a:lnTo>
                  <a:pt x="5260975" y="0"/>
                </a:lnTo>
                <a:lnTo>
                  <a:pt x="0" y="0"/>
                </a:lnTo>
                <a:lnTo>
                  <a:pt x="0" y="68510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a:p>
        </p:txBody>
      </p:sp>
      <p:sp>
        <p:nvSpPr>
          <p:cNvPr id="13" name="object 13"/>
          <p:cNvSpPr txBox="1"/>
          <p:nvPr/>
        </p:nvSpPr>
        <p:spPr>
          <a:xfrm>
            <a:off x="2743200" y="228600"/>
            <a:ext cx="6924040" cy="433345"/>
          </a:xfrm>
          <a:prstGeom prst="rect">
            <a:avLst/>
          </a:prstGeom>
        </p:spPr>
        <p:txBody>
          <a:bodyPr lIns="0" tIns="0" rIns="0" bIns="0">
            <a:spAutoFit/>
            <a:scene3d>
              <a:camera prst="obliqueTopLeft"/>
              <a:lightRig rig="threePt" dir="t"/>
            </a:scene3d>
          </a:bodyPr>
          <a:lstStyle/>
          <a:p>
            <a:pPr marL="12700" algn="r" fontAlgn="auto">
              <a:lnSpc>
                <a:spcPts val="3095"/>
              </a:lnSpc>
              <a:spcBef>
                <a:spcPts val="0"/>
              </a:spcBef>
              <a:spcAft>
                <a:spcPts val="0"/>
              </a:spcAft>
              <a:defRPr/>
            </a:pPr>
            <a:r>
              <a:rPr sz="4000" b="1" dirty="0">
                <a:solidFill>
                  <a:srgbClr val="E46C0A"/>
                </a:solidFill>
                <a:latin typeface="Times New Roman"/>
                <a:ea typeface="+mn-ea"/>
                <a:cs typeface="Times New Roman"/>
              </a:rPr>
              <a:t>P</a:t>
            </a:r>
            <a:r>
              <a:rPr sz="4000" b="1" spc="-10" dirty="0">
                <a:solidFill>
                  <a:srgbClr val="E46C0A"/>
                </a:solidFill>
                <a:latin typeface="Times New Roman"/>
                <a:ea typeface="+mn-ea"/>
                <a:cs typeface="Times New Roman"/>
              </a:rPr>
              <a:t>r</a:t>
            </a:r>
            <a:r>
              <a:rPr sz="4000" b="1" dirty="0">
                <a:solidFill>
                  <a:srgbClr val="E46C0A"/>
                </a:solidFill>
                <a:latin typeface="Times New Roman"/>
                <a:ea typeface="+mn-ea"/>
                <a:cs typeface="Times New Roman"/>
              </a:rPr>
              <a:t>e</a:t>
            </a:r>
            <a:r>
              <a:rPr sz="4000" b="1" spc="-10" dirty="0">
                <a:solidFill>
                  <a:srgbClr val="E46C0A"/>
                </a:solidFill>
                <a:latin typeface="Times New Roman"/>
                <a:ea typeface="+mn-ea"/>
                <a:cs typeface="Times New Roman"/>
              </a:rPr>
              <a:t>s</a:t>
            </a:r>
            <a:r>
              <a:rPr sz="4000" b="1" dirty="0">
                <a:solidFill>
                  <a:srgbClr val="E46C0A"/>
                </a:solidFill>
                <a:latin typeface="Times New Roman"/>
                <a:ea typeface="+mn-ea"/>
                <a:cs typeface="Times New Roman"/>
              </a:rPr>
              <a:t>s &amp;</a:t>
            </a:r>
            <a:r>
              <a:rPr sz="4000" b="1" spc="-15" dirty="0">
                <a:solidFill>
                  <a:srgbClr val="E46C0A"/>
                </a:solidFill>
                <a:latin typeface="Times New Roman"/>
                <a:ea typeface="+mn-ea"/>
                <a:cs typeface="Times New Roman"/>
              </a:rPr>
              <a:t> </a:t>
            </a:r>
            <a:r>
              <a:rPr sz="4000" b="1" dirty="0">
                <a:solidFill>
                  <a:srgbClr val="E46C0A"/>
                </a:solidFill>
                <a:latin typeface="Times New Roman"/>
                <a:ea typeface="+mn-ea"/>
                <a:cs typeface="Times New Roman"/>
              </a:rPr>
              <a:t>M</a:t>
            </a:r>
            <a:r>
              <a:rPr sz="4000" b="1" spc="-10" dirty="0">
                <a:solidFill>
                  <a:srgbClr val="E46C0A"/>
                </a:solidFill>
                <a:latin typeface="Times New Roman"/>
                <a:ea typeface="+mn-ea"/>
                <a:cs typeface="Times New Roman"/>
              </a:rPr>
              <a:t>e</a:t>
            </a:r>
            <a:r>
              <a:rPr sz="4000" b="1" spc="5" dirty="0">
                <a:solidFill>
                  <a:srgbClr val="E46C0A"/>
                </a:solidFill>
                <a:latin typeface="Times New Roman"/>
                <a:ea typeface="+mn-ea"/>
                <a:cs typeface="Times New Roman"/>
              </a:rPr>
              <a:t>d</a:t>
            </a:r>
            <a:r>
              <a:rPr sz="4000" b="1" spc="-5" dirty="0">
                <a:solidFill>
                  <a:srgbClr val="E46C0A"/>
                </a:solidFill>
                <a:latin typeface="Times New Roman"/>
                <a:ea typeface="+mn-ea"/>
                <a:cs typeface="Times New Roman"/>
              </a:rPr>
              <a:t>i</a:t>
            </a:r>
            <a:r>
              <a:rPr sz="4000" b="1" dirty="0">
                <a:solidFill>
                  <a:srgbClr val="E46C0A"/>
                </a:solidFill>
                <a:latin typeface="Times New Roman"/>
                <a:ea typeface="+mn-ea"/>
                <a:cs typeface="Times New Roman"/>
              </a:rPr>
              <a:t>a </a:t>
            </a:r>
            <a:r>
              <a:rPr sz="4000" b="1" spc="-10" dirty="0">
                <a:solidFill>
                  <a:srgbClr val="E46C0A"/>
                </a:solidFill>
                <a:latin typeface="Times New Roman"/>
                <a:ea typeface="+mn-ea"/>
                <a:cs typeface="Times New Roman"/>
              </a:rPr>
              <a:t>Co</a:t>
            </a:r>
            <a:r>
              <a:rPr sz="4000" b="1" dirty="0">
                <a:solidFill>
                  <a:srgbClr val="E46C0A"/>
                </a:solidFill>
                <a:latin typeface="Times New Roman"/>
                <a:ea typeface="+mn-ea"/>
                <a:cs typeface="Times New Roman"/>
              </a:rPr>
              <a:t>ve</a:t>
            </a:r>
            <a:r>
              <a:rPr sz="4000" b="1" spc="-10" dirty="0">
                <a:solidFill>
                  <a:srgbClr val="E46C0A"/>
                </a:solidFill>
                <a:latin typeface="Times New Roman"/>
                <a:ea typeface="+mn-ea"/>
                <a:cs typeface="Times New Roman"/>
              </a:rPr>
              <a:t>ra</a:t>
            </a:r>
            <a:r>
              <a:rPr sz="4000" b="1" spc="5" dirty="0">
                <a:solidFill>
                  <a:srgbClr val="E46C0A"/>
                </a:solidFill>
                <a:latin typeface="Times New Roman"/>
                <a:ea typeface="+mn-ea"/>
                <a:cs typeface="Times New Roman"/>
              </a:rPr>
              <a:t>g</a:t>
            </a:r>
            <a:r>
              <a:rPr sz="4000" b="1" dirty="0">
                <a:solidFill>
                  <a:srgbClr val="E46C0A"/>
                </a:solidFill>
                <a:latin typeface="Times New Roman"/>
                <a:ea typeface="+mn-ea"/>
                <a:cs typeface="Times New Roman"/>
              </a:rPr>
              <a:t>e</a:t>
            </a:r>
            <a:endParaRPr sz="4000" dirty="0">
              <a:solidFill>
                <a:srgbClr val="E46C0A"/>
              </a:solidFill>
              <a:latin typeface="Times New Roman"/>
              <a:ea typeface="+mn-ea"/>
              <a:cs typeface="Times New Roman"/>
            </a:endParaRPr>
          </a:p>
        </p:txBody>
      </p:sp>
      <p:sp>
        <p:nvSpPr>
          <p:cNvPr id="15370" name="object 14"/>
          <p:cNvSpPr txBox="1">
            <a:spLocks noChangeArrowheads="1"/>
          </p:cNvSpPr>
          <p:nvPr/>
        </p:nvSpPr>
        <p:spPr bwMode="auto">
          <a:xfrm>
            <a:off x="228600" y="1143000"/>
            <a:ext cx="96774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dist" eaLnBrk="1" hangingPunct="1">
              <a:lnSpc>
                <a:spcPts val="1100"/>
              </a:lnSpc>
            </a:pPr>
            <a:endParaRPr lang="en-US" altLang="en-US" sz="1800"/>
          </a:p>
        </p:txBody>
      </p:sp>
      <p:sp>
        <p:nvSpPr>
          <p:cNvPr id="16" name="TextBox 15"/>
          <p:cNvSpPr txBox="1"/>
          <p:nvPr/>
        </p:nvSpPr>
        <p:spPr>
          <a:xfrm>
            <a:off x="2772432" y="5029200"/>
            <a:ext cx="7285968" cy="4844019"/>
          </a:xfrm>
          <a:prstGeom prst="rect">
            <a:avLst/>
          </a:prstGeom>
          <a:noFill/>
        </p:spPr>
        <p:txBody>
          <a:bodyPr>
            <a:spAutoFit/>
            <a:scene3d>
              <a:camera prst="obliqueTopLeft"/>
              <a:lightRig rig="threePt" dir="t"/>
            </a:scene3d>
          </a:bodyPr>
          <a:lstStyle/>
          <a:p>
            <a:pPr marL="12700" marR="60325" algn="just" fontAlgn="auto">
              <a:lnSpc>
                <a:spcPct val="90000"/>
              </a:lnSpc>
              <a:spcBef>
                <a:spcPts val="0"/>
              </a:spcBef>
              <a:spcAft>
                <a:spcPts val="0"/>
              </a:spcAft>
              <a:defRPr/>
            </a:pPr>
            <a:r>
              <a:rPr lang="en-US" dirty="0">
                <a:solidFill>
                  <a:srgbClr val="CCAE79"/>
                </a:solidFill>
                <a:latin typeface="Times New Roman"/>
                <a:ea typeface="+mn-ea"/>
                <a:cs typeface="Times New Roman"/>
              </a:rPr>
              <a:t>While some Asian dance has been presented in the past at the Asia Society, it is "Erasing Borders" that unites us in greater dimension and artistic achievement.</a:t>
            </a:r>
          </a:p>
          <a:p>
            <a:pPr marL="52705" algn="just" fontAlgn="auto">
              <a:lnSpc>
                <a:spcPct val="90000"/>
              </a:lnSpc>
              <a:spcBef>
                <a:spcPts val="0"/>
              </a:spcBef>
              <a:spcAft>
                <a:spcPts val="0"/>
              </a:spcAft>
              <a:defRPr/>
            </a:pPr>
            <a:r>
              <a:rPr lang="en-US" dirty="0">
                <a:solidFill>
                  <a:srgbClr val="E46C0A"/>
                </a:solidFill>
                <a:latin typeface="Times New Roman"/>
                <a:ea typeface="+mn-ea"/>
                <a:cs typeface="Times New Roman"/>
              </a:rPr>
              <a:t>-Marian </a:t>
            </a:r>
            <a:r>
              <a:rPr lang="en-US" dirty="0" err="1">
                <a:solidFill>
                  <a:srgbClr val="E46C0A"/>
                </a:solidFill>
                <a:latin typeface="Times New Roman"/>
                <a:ea typeface="+mn-ea"/>
                <a:cs typeface="Times New Roman"/>
              </a:rPr>
              <a:t>Horosko</a:t>
            </a:r>
            <a:r>
              <a:rPr lang="en-US" dirty="0">
                <a:solidFill>
                  <a:srgbClr val="C84B00"/>
                </a:solidFill>
                <a:latin typeface="Times New Roman"/>
                <a:ea typeface="+mn-ea"/>
                <a:cs typeface="Times New Roman"/>
              </a:rPr>
              <a:t>, </a:t>
            </a:r>
            <a:r>
              <a:rPr lang="en-US" u="sng" dirty="0">
                <a:solidFill>
                  <a:srgbClr val="C84B00"/>
                </a:solidFill>
                <a:latin typeface="Times New Roman"/>
                <a:ea typeface="+mn-ea"/>
                <a:cs typeface="Times New Roman"/>
              </a:rPr>
              <a:t>www.exploredance.com</a:t>
            </a:r>
            <a:endParaRPr lang="en-US" dirty="0">
              <a:solidFill>
                <a:srgbClr val="C84B00"/>
              </a:solidFill>
              <a:latin typeface="Times New Roman"/>
              <a:ea typeface="+mn-ea"/>
              <a:cs typeface="Times New Roman"/>
            </a:endParaRPr>
          </a:p>
          <a:p>
            <a:pPr algn="just" fontAlgn="auto">
              <a:lnSpc>
                <a:spcPct val="90000"/>
              </a:lnSpc>
              <a:spcBef>
                <a:spcPts val="19"/>
              </a:spcBef>
              <a:spcAft>
                <a:spcPts val="0"/>
              </a:spcAft>
              <a:defRPr/>
            </a:pPr>
            <a:endParaRPr lang="en-US" dirty="0">
              <a:latin typeface="Times New Roman"/>
              <a:ea typeface="+mn-ea"/>
              <a:cs typeface="Times New Roman"/>
            </a:endParaRPr>
          </a:p>
          <a:p>
            <a:pPr marL="12700" marR="109855" algn="just" fontAlgn="auto">
              <a:lnSpc>
                <a:spcPct val="90000"/>
              </a:lnSpc>
              <a:spcBef>
                <a:spcPts val="0"/>
              </a:spcBef>
              <a:spcAft>
                <a:spcPts val="0"/>
              </a:spcAft>
              <a:defRPr/>
            </a:pPr>
            <a:r>
              <a:rPr lang="en-US" dirty="0">
                <a:solidFill>
                  <a:srgbClr val="CCAE79"/>
                </a:solidFill>
                <a:latin typeface="Times New Roman"/>
                <a:ea typeface="+mn-ea"/>
                <a:cs typeface="Times New Roman"/>
              </a:rPr>
              <a:t>Erasing Borders will forever change the way you view dance. Like the ballerinas of the past and the lucky audiences who have already experienced the first free performance at One Chase Manhattan Plaza on Monday afternoon, you will find yourself awed by the beauty of this cultural exchange and what a skip across several colorful borders can provide</a:t>
            </a:r>
            <a:r>
              <a:rPr lang="en-US" dirty="0">
                <a:solidFill>
                  <a:srgbClr val="E46C0A"/>
                </a:solidFill>
                <a:latin typeface="Times New Roman"/>
                <a:ea typeface="+mn-ea"/>
                <a:cs typeface="Times New Roman"/>
              </a:rPr>
              <a:t>. -E. Nina </a:t>
            </a:r>
            <a:r>
              <a:rPr lang="en-US" dirty="0" err="1">
                <a:solidFill>
                  <a:srgbClr val="E46C0A"/>
                </a:solidFill>
                <a:latin typeface="Times New Roman"/>
                <a:ea typeface="+mn-ea"/>
                <a:cs typeface="Times New Roman"/>
              </a:rPr>
              <a:t>Rothe</a:t>
            </a:r>
            <a:r>
              <a:rPr lang="en-US" dirty="0">
                <a:solidFill>
                  <a:srgbClr val="E46C0A"/>
                </a:solidFill>
                <a:latin typeface="Times New Roman"/>
                <a:ea typeface="+mn-ea"/>
                <a:cs typeface="Times New Roman"/>
              </a:rPr>
              <a:t>, </a:t>
            </a:r>
            <a:r>
              <a:rPr lang="en-US" dirty="0" err="1">
                <a:solidFill>
                  <a:srgbClr val="E46C0A"/>
                </a:solidFill>
                <a:latin typeface="Times New Roman"/>
                <a:ea typeface="+mn-ea"/>
                <a:cs typeface="Times New Roman"/>
              </a:rPr>
              <a:t>Anjabee</a:t>
            </a:r>
            <a:endParaRPr lang="en-US" dirty="0">
              <a:solidFill>
                <a:srgbClr val="E46C0A"/>
              </a:solidFill>
              <a:latin typeface="Times New Roman"/>
              <a:ea typeface="+mn-ea"/>
              <a:cs typeface="Times New Roman"/>
            </a:endParaRPr>
          </a:p>
          <a:p>
            <a:pPr algn="just" fontAlgn="auto">
              <a:lnSpc>
                <a:spcPct val="90000"/>
              </a:lnSpc>
              <a:spcBef>
                <a:spcPts val="62"/>
              </a:spcBef>
              <a:spcAft>
                <a:spcPts val="0"/>
              </a:spcAft>
              <a:defRPr/>
            </a:pPr>
            <a:endParaRPr lang="en-US" dirty="0">
              <a:latin typeface="Times New Roman"/>
              <a:ea typeface="+mn-ea"/>
              <a:cs typeface="Times New Roman"/>
            </a:endParaRPr>
          </a:p>
          <a:p>
            <a:pPr marL="12700" marR="24765" algn="just" fontAlgn="auto">
              <a:lnSpc>
                <a:spcPct val="90000"/>
              </a:lnSpc>
              <a:spcBef>
                <a:spcPts val="0"/>
              </a:spcBef>
              <a:spcAft>
                <a:spcPts val="0"/>
              </a:spcAft>
              <a:defRPr/>
            </a:pPr>
            <a:r>
              <a:rPr lang="en-US" dirty="0">
                <a:solidFill>
                  <a:srgbClr val="CCAE79"/>
                </a:solidFill>
                <a:latin typeface="Times New Roman"/>
                <a:ea typeface="+mn-ea"/>
                <a:cs typeface="Times New Roman"/>
              </a:rPr>
              <a:t>The festival exhibited a magnificent </a:t>
            </a:r>
            <a:r>
              <a:rPr lang="en-US" dirty="0" err="1">
                <a:solidFill>
                  <a:srgbClr val="CCAE79"/>
                </a:solidFill>
                <a:latin typeface="Times New Roman"/>
                <a:ea typeface="+mn-ea"/>
                <a:cs typeface="Times New Roman"/>
              </a:rPr>
              <a:t>melange</a:t>
            </a:r>
            <a:r>
              <a:rPr lang="en-US" dirty="0">
                <a:solidFill>
                  <a:srgbClr val="CCAE79"/>
                </a:solidFill>
                <a:latin typeface="Times New Roman"/>
                <a:ea typeface="+mn-ea"/>
                <a:cs typeface="Times New Roman"/>
              </a:rPr>
              <a:t> of styles and traditions. The educational component of the festival explored the complexities of aesthetics, sensibilities, issues and perspectives of the rich tradition of Indian dance, while at the same time nurturing exciting new dimensions developing in the Indian, American and global contexts.</a:t>
            </a:r>
          </a:p>
          <a:p>
            <a:pPr marL="12700" algn="just" fontAlgn="auto">
              <a:lnSpc>
                <a:spcPct val="90000"/>
              </a:lnSpc>
              <a:spcBef>
                <a:spcPts val="0"/>
              </a:spcBef>
              <a:spcAft>
                <a:spcPts val="0"/>
              </a:spcAft>
              <a:defRPr/>
            </a:pPr>
            <a:r>
              <a:rPr lang="en-US" b="1" dirty="0">
                <a:solidFill>
                  <a:srgbClr val="E46C0A"/>
                </a:solidFill>
                <a:latin typeface="Times New Roman"/>
                <a:ea typeface="+mn-ea"/>
                <a:cs typeface="Times New Roman"/>
              </a:rPr>
              <a:t>-</a:t>
            </a:r>
            <a:r>
              <a:rPr lang="en-US" dirty="0">
                <a:solidFill>
                  <a:srgbClr val="E46C0A"/>
                </a:solidFill>
                <a:latin typeface="Times New Roman"/>
                <a:ea typeface="+mn-ea"/>
                <a:cs typeface="Times New Roman"/>
              </a:rPr>
              <a:t>Joseph </a:t>
            </a:r>
            <a:r>
              <a:rPr lang="en-US" dirty="0" err="1">
                <a:solidFill>
                  <a:srgbClr val="E46C0A"/>
                </a:solidFill>
                <a:latin typeface="Times New Roman"/>
                <a:ea typeface="+mn-ea"/>
                <a:cs typeface="Times New Roman"/>
              </a:rPr>
              <a:t>Aranha</a:t>
            </a:r>
            <a:r>
              <a:rPr lang="en-US" dirty="0">
                <a:solidFill>
                  <a:srgbClr val="E46C0A"/>
                </a:solidFill>
                <a:latin typeface="Times New Roman"/>
                <a:ea typeface="+mn-ea"/>
                <a:cs typeface="Times New Roman"/>
              </a:rPr>
              <a:t>, </a:t>
            </a:r>
            <a:r>
              <a:rPr lang="en-US" i="1" dirty="0">
                <a:solidFill>
                  <a:srgbClr val="E46C0A"/>
                </a:solidFill>
                <a:latin typeface="Times New Roman"/>
                <a:ea typeface="+mn-ea"/>
                <a:cs typeface="Times New Roman"/>
              </a:rPr>
              <a:t>South Asian Insider</a:t>
            </a:r>
            <a:endParaRPr lang="en-US" dirty="0">
              <a:solidFill>
                <a:srgbClr val="E46C0A"/>
              </a:solidFill>
              <a:latin typeface="Times New Roman"/>
              <a:ea typeface="+mn-ea"/>
              <a:cs typeface="Times New Roman"/>
            </a:endParaRPr>
          </a:p>
          <a:p>
            <a:pPr algn="just" fontAlgn="auto">
              <a:lnSpc>
                <a:spcPct val="90000"/>
              </a:lnSpc>
              <a:spcBef>
                <a:spcPts val="0"/>
              </a:spcBef>
              <a:spcAft>
                <a:spcPts val="0"/>
              </a:spcAft>
              <a:defRPr/>
            </a:pPr>
            <a:endParaRPr lang="en-US" dirty="0">
              <a:latin typeface="+mn-lt"/>
              <a:ea typeface="+mn-ea"/>
            </a:endParaRPr>
          </a:p>
        </p:txBody>
      </p:sp>
      <p:sp>
        <p:nvSpPr>
          <p:cNvPr id="3" name="Rectangle 2"/>
          <p:cNvSpPr/>
          <p:nvPr/>
        </p:nvSpPr>
        <p:spPr>
          <a:xfrm>
            <a:off x="457200" y="914400"/>
            <a:ext cx="9067800" cy="4514784"/>
          </a:xfrm>
          <a:prstGeom prst="rect">
            <a:avLst/>
          </a:prstGeom>
        </p:spPr>
        <p:txBody>
          <a:bodyPr>
            <a:spAutoFit/>
            <a:scene3d>
              <a:camera prst="obliqueTopLeft"/>
              <a:lightRig rig="threePt" dir="t"/>
            </a:scene3d>
          </a:bodyPr>
          <a:lstStyle/>
          <a:p>
            <a:pPr marL="12700" marR="6350" fontAlgn="auto">
              <a:lnSpc>
                <a:spcPct val="90000"/>
              </a:lnSpc>
              <a:spcBef>
                <a:spcPts val="0"/>
              </a:spcBef>
              <a:spcAft>
                <a:spcPts val="0"/>
              </a:spcAft>
              <a:defRPr/>
            </a:pPr>
            <a:r>
              <a:rPr lang="en-US" spc="-10" dirty="0">
                <a:solidFill>
                  <a:srgbClr val="CCAE79"/>
                </a:solidFill>
                <a:latin typeface="Times New Roman"/>
                <a:ea typeface="+mn-ea"/>
                <a:cs typeface="Times New Roman"/>
              </a:rPr>
              <a:t>N</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w</a:t>
            </a:r>
            <a:r>
              <a:rPr lang="en-US" spc="-1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Yo</a:t>
            </a:r>
            <a:r>
              <a:rPr lang="en-US" dirty="0">
                <a:solidFill>
                  <a:srgbClr val="CCAE79"/>
                </a:solidFill>
                <a:latin typeface="Times New Roman"/>
                <a:ea typeface="+mn-ea"/>
                <a:cs typeface="Times New Roman"/>
              </a:rPr>
              <a:t>rk</a:t>
            </a:r>
            <a:r>
              <a:rPr lang="en-US" spc="1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ha</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 l</a:t>
            </a:r>
            <a:r>
              <a:rPr lang="en-US" spc="-5" dirty="0">
                <a:solidFill>
                  <a:srgbClr val="CCAE79"/>
                </a:solidFill>
                <a:latin typeface="Times New Roman"/>
                <a:ea typeface="+mn-ea"/>
                <a:cs typeface="Times New Roman"/>
              </a:rPr>
              <a:t>o</a:t>
            </a:r>
            <a:r>
              <a:rPr lang="en-US" spc="-15" dirty="0">
                <a:solidFill>
                  <a:srgbClr val="CCAE79"/>
                </a:solidFill>
                <a:latin typeface="Times New Roman"/>
                <a:ea typeface="+mn-ea"/>
                <a:cs typeface="Times New Roman"/>
              </a:rPr>
              <a:t>n</a:t>
            </a:r>
            <a:r>
              <a:rPr lang="en-US" dirty="0">
                <a:solidFill>
                  <a:srgbClr val="CCAE79"/>
                </a:solidFill>
                <a:latin typeface="Times New Roman"/>
                <a:ea typeface="+mn-ea"/>
                <a:cs typeface="Times New Roman"/>
              </a:rPr>
              <a:t>g</a:t>
            </a:r>
            <a:r>
              <a:rPr lang="en-US" spc="1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ha</a:t>
            </a:r>
            <a:r>
              <a:rPr lang="en-US" dirty="0">
                <a:solidFill>
                  <a:srgbClr val="CCAE79"/>
                </a:solidFill>
                <a:latin typeface="Times New Roman"/>
                <a:ea typeface="+mn-ea"/>
                <a:cs typeface="Times New Roman"/>
              </a:rPr>
              <a:t>d</a:t>
            </a:r>
            <a:r>
              <a:rPr lang="en-US" spc="-2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f</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t</a:t>
            </a:r>
            <a:r>
              <a:rPr lang="en-US" spc="-10" dirty="0">
                <a:solidFill>
                  <a:srgbClr val="CCAE79"/>
                </a:solidFill>
                <a:latin typeface="Times New Roman"/>
                <a:ea typeface="+mn-ea"/>
                <a:cs typeface="Times New Roman"/>
              </a:rPr>
              <a:t>i</a:t>
            </a:r>
            <a:r>
              <a:rPr lang="en-US" spc="-15" dirty="0">
                <a:solidFill>
                  <a:srgbClr val="CCAE79"/>
                </a:solidFill>
                <a:latin typeface="Times New Roman"/>
                <a:ea typeface="+mn-ea"/>
                <a:cs typeface="Times New Roman"/>
              </a:rPr>
              <a:t>v</a:t>
            </a:r>
            <a:r>
              <a:rPr lang="en-US" spc="-5" dirty="0">
                <a:solidFill>
                  <a:srgbClr val="CCAE79"/>
                </a:solidFill>
                <a:latin typeface="Times New Roman"/>
                <a:ea typeface="+mn-ea"/>
                <a:cs typeface="Times New Roman"/>
              </a:rPr>
              <a:t>a</a:t>
            </a:r>
            <a:r>
              <a:rPr lang="en-US" spc="-10" dirty="0">
                <a:solidFill>
                  <a:srgbClr val="CCAE79"/>
                </a:solidFill>
                <a:latin typeface="Times New Roman"/>
                <a:ea typeface="+mn-ea"/>
                <a:cs typeface="Times New Roman"/>
              </a:rPr>
              <a:t>l</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f</a:t>
            </a:r>
            <a:r>
              <a:rPr lang="en-US" spc="10" dirty="0">
                <a:solidFill>
                  <a:srgbClr val="CCAE79"/>
                </a:solidFill>
                <a:latin typeface="Times New Roman"/>
                <a:ea typeface="+mn-ea"/>
                <a:cs typeface="Times New Roman"/>
              </a:rPr>
              <a:t> </a:t>
            </a:r>
            <a:r>
              <a:rPr lang="en-US" spc="-20" dirty="0">
                <a:solidFill>
                  <a:srgbClr val="CCAE79"/>
                </a:solidFill>
                <a:latin typeface="Times New Roman"/>
                <a:ea typeface="+mn-ea"/>
                <a:cs typeface="Times New Roman"/>
              </a:rPr>
              <a:t>A</a:t>
            </a:r>
            <a:r>
              <a:rPr lang="en-US" spc="5" dirty="0">
                <a:solidFill>
                  <a:srgbClr val="CCAE79"/>
                </a:solidFill>
                <a:latin typeface="Times New Roman"/>
                <a:ea typeface="+mn-ea"/>
                <a:cs typeface="Times New Roman"/>
              </a:rPr>
              <a:t>f</a:t>
            </a:r>
            <a:r>
              <a:rPr lang="en-US" dirty="0">
                <a:solidFill>
                  <a:srgbClr val="CCAE79"/>
                </a:solidFill>
                <a:latin typeface="Times New Roman"/>
                <a:ea typeface="+mn-ea"/>
                <a:cs typeface="Times New Roman"/>
              </a:rPr>
              <a:t>r</a:t>
            </a:r>
            <a:r>
              <a:rPr lang="en-US" spc="-10" dirty="0">
                <a:solidFill>
                  <a:srgbClr val="CCAE79"/>
                </a:solidFill>
                <a:latin typeface="Times New Roman"/>
                <a:ea typeface="+mn-ea"/>
                <a:cs typeface="Times New Roman"/>
              </a:rPr>
              <a:t>i</a:t>
            </a:r>
            <a:r>
              <a:rPr lang="en-US" dirty="0">
                <a:solidFill>
                  <a:srgbClr val="CCAE79"/>
                </a:solidFill>
                <a:latin typeface="Times New Roman"/>
                <a:ea typeface="+mn-ea"/>
                <a:cs typeface="Times New Roman"/>
              </a:rPr>
              <a:t>c</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n </a:t>
            </a:r>
            <a:r>
              <a:rPr lang="en-US" spc="-5" dirty="0">
                <a:solidFill>
                  <a:srgbClr val="CCAE79"/>
                </a:solidFill>
                <a:latin typeface="Times New Roman"/>
                <a:ea typeface="+mn-ea"/>
                <a:cs typeface="Times New Roman"/>
              </a:rPr>
              <a:t>an</a:t>
            </a:r>
            <a:r>
              <a:rPr lang="en-US" dirty="0">
                <a:solidFill>
                  <a:srgbClr val="CCAE79"/>
                </a:solidFill>
                <a:latin typeface="Times New Roman"/>
                <a:ea typeface="+mn-ea"/>
                <a:cs typeface="Times New Roman"/>
              </a:rPr>
              <a:t>d</a:t>
            </a:r>
            <a:r>
              <a:rPr lang="en-US" spc="-20" dirty="0">
                <a:solidFill>
                  <a:srgbClr val="CCAE79"/>
                </a:solidFill>
                <a:latin typeface="Times New Roman"/>
                <a:ea typeface="+mn-ea"/>
                <a:cs typeface="Times New Roman"/>
              </a:rPr>
              <a:t> </a:t>
            </a:r>
            <a:r>
              <a:rPr lang="en-US" spc="15" dirty="0">
                <a:solidFill>
                  <a:srgbClr val="CCAE79"/>
                </a:solidFill>
                <a:latin typeface="Times New Roman"/>
                <a:ea typeface="+mn-ea"/>
                <a:cs typeface="Times New Roman"/>
              </a:rPr>
              <a:t>f</a:t>
            </a:r>
            <a:r>
              <a:rPr lang="en-US" spc="-10" dirty="0">
                <a:solidFill>
                  <a:srgbClr val="CCAE79"/>
                </a:solidFill>
                <a:latin typeface="Times New Roman"/>
                <a:ea typeface="+mn-ea"/>
                <a:cs typeface="Times New Roman"/>
              </a:rPr>
              <a:t>l</a:t>
            </a:r>
            <a:r>
              <a:rPr lang="en-US" spc="-1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m</a:t>
            </a:r>
            <a:r>
              <a:rPr lang="en-US" spc="-5" dirty="0">
                <a:solidFill>
                  <a:srgbClr val="CCAE79"/>
                </a:solidFill>
                <a:latin typeface="Times New Roman"/>
                <a:ea typeface="+mn-ea"/>
                <a:cs typeface="Times New Roman"/>
              </a:rPr>
              <a:t>en</a:t>
            </a:r>
            <a:r>
              <a:rPr lang="en-US" dirty="0">
                <a:solidFill>
                  <a:srgbClr val="CCAE79"/>
                </a:solidFill>
                <a:latin typeface="Times New Roman"/>
                <a:ea typeface="+mn-ea"/>
                <a:cs typeface="Times New Roman"/>
              </a:rPr>
              <a:t>co </a:t>
            </a:r>
            <a:r>
              <a:rPr lang="en-US" spc="-5" dirty="0">
                <a:solidFill>
                  <a:srgbClr val="CCAE79"/>
                </a:solidFill>
                <a:latin typeface="Times New Roman"/>
                <a:ea typeface="+mn-ea"/>
                <a:cs typeface="Times New Roman"/>
              </a:rPr>
              <a:t>da</a:t>
            </a:r>
            <a:r>
              <a:rPr lang="en-US" spc="-15" dirty="0">
                <a:solidFill>
                  <a:srgbClr val="CCAE79"/>
                </a:solidFill>
                <a:latin typeface="Times New Roman"/>
                <a:ea typeface="+mn-ea"/>
                <a:cs typeface="Times New Roman"/>
              </a:rPr>
              <a:t>n</a:t>
            </a:r>
            <a:r>
              <a:rPr lang="en-US" dirty="0">
                <a:solidFill>
                  <a:srgbClr val="CCAE79"/>
                </a:solidFill>
                <a:latin typeface="Times New Roman"/>
                <a:ea typeface="+mn-ea"/>
                <a:cs typeface="Times New Roman"/>
              </a:rPr>
              <a:t>c</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h</a:t>
            </a:r>
            <a:r>
              <a:rPr lang="en-US" dirty="0">
                <a:solidFill>
                  <a:srgbClr val="CCAE79"/>
                </a:solidFill>
                <a:latin typeface="Times New Roman"/>
                <a:ea typeface="+mn-ea"/>
                <a:cs typeface="Times New Roman"/>
              </a:rPr>
              <a:t>e</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dan</a:t>
            </a:r>
            <a:r>
              <a:rPr lang="en-US" dirty="0">
                <a:solidFill>
                  <a:srgbClr val="CCAE79"/>
                </a:solidFill>
                <a:latin typeface="Times New Roman"/>
                <a:ea typeface="+mn-ea"/>
                <a:cs typeface="Times New Roman"/>
              </a:rPr>
              <a:t>ce</a:t>
            </a:r>
            <a:r>
              <a:rPr lang="en-US" spc="-20" dirty="0">
                <a:solidFill>
                  <a:srgbClr val="CCAE79"/>
                </a:solidFill>
                <a:latin typeface="Times New Roman"/>
                <a:ea typeface="+mn-ea"/>
                <a:cs typeface="Times New Roman"/>
              </a:rPr>
              <a:t> </a:t>
            </a:r>
            <a:r>
              <a:rPr lang="en-US" spc="15" dirty="0">
                <a:solidFill>
                  <a:srgbClr val="CCAE79"/>
                </a:solidFill>
                <a:latin typeface="Times New Roman"/>
                <a:ea typeface="+mn-ea"/>
                <a:cs typeface="Times New Roman"/>
              </a:rPr>
              <a:t>f</a:t>
            </a:r>
            <a:r>
              <a:rPr lang="en-US" spc="-1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rms </a:t>
            </a:r>
            <a:r>
              <a:rPr lang="en-US" spc="-1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f</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nd</a:t>
            </a:r>
            <a:r>
              <a:rPr lang="en-US" spc="-10" dirty="0">
                <a:solidFill>
                  <a:srgbClr val="CCAE79"/>
                </a:solidFill>
                <a:latin typeface="Times New Roman"/>
                <a:ea typeface="+mn-ea"/>
                <a:cs typeface="Times New Roman"/>
              </a:rPr>
              <a:t>i</a:t>
            </a:r>
            <a:r>
              <a:rPr lang="en-US" dirty="0">
                <a:solidFill>
                  <a:srgbClr val="CCAE79"/>
                </a:solidFill>
                <a:latin typeface="Times New Roman"/>
                <a:ea typeface="+mn-ea"/>
                <a:cs typeface="Times New Roman"/>
              </a:rPr>
              <a:t>a </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re</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e</a:t>
            </a:r>
            <a:r>
              <a:rPr lang="en-US" spc="-15" dirty="0">
                <a:solidFill>
                  <a:srgbClr val="CCAE79"/>
                </a:solidFill>
                <a:latin typeface="Times New Roman"/>
                <a:ea typeface="+mn-ea"/>
                <a:cs typeface="Times New Roman"/>
              </a:rPr>
              <a:t>v</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ry</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b</a:t>
            </a:r>
            <a:r>
              <a:rPr lang="en-US" spc="-10" dirty="0">
                <a:solidFill>
                  <a:srgbClr val="CCAE79"/>
                </a:solidFill>
                <a:latin typeface="Times New Roman"/>
                <a:ea typeface="+mn-ea"/>
                <a:cs typeface="Times New Roman"/>
              </a:rPr>
              <a:t>i</a:t>
            </a:r>
            <a:r>
              <a:rPr lang="en-US" dirty="0">
                <a:solidFill>
                  <a:srgbClr val="CCAE79"/>
                </a:solidFill>
                <a:latin typeface="Times New Roman"/>
                <a:ea typeface="+mn-ea"/>
                <a:cs typeface="Times New Roman"/>
              </a:rPr>
              <a:t>t</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s</a:t>
            </a:r>
            <a:r>
              <a:rPr lang="en-US" spc="-20" dirty="0">
                <a:solidFill>
                  <a:srgbClr val="CCAE79"/>
                </a:solidFill>
                <a:latin typeface="Times New Roman"/>
                <a:ea typeface="+mn-ea"/>
                <a:cs typeface="Times New Roman"/>
              </a:rPr>
              <a:t> </a:t>
            </a:r>
            <a:r>
              <a:rPr lang="en-US" dirty="0">
                <a:solidFill>
                  <a:srgbClr val="CCAE79"/>
                </a:solidFill>
                <a:latin typeface="Times New Roman"/>
                <a:ea typeface="+mn-ea"/>
                <a:cs typeface="Times New Roman"/>
              </a:rPr>
              <a:t>m</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m</a:t>
            </a:r>
            <a:r>
              <a:rPr lang="en-US" spc="-1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ab</a:t>
            </a:r>
            <a:r>
              <a:rPr lang="en-US" spc="-10" dirty="0">
                <a:solidFill>
                  <a:srgbClr val="CCAE79"/>
                </a:solidFill>
                <a:latin typeface="Times New Roman"/>
                <a:ea typeface="+mn-ea"/>
                <a:cs typeface="Times New Roman"/>
              </a:rPr>
              <a:t>l</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a:t>
            </a:r>
            <a:r>
              <a:rPr lang="en-US" spc="-5" dirty="0">
                <a:solidFill>
                  <a:srgbClr val="CCAE79"/>
                </a:solidFill>
                <a:latin typeface="Times New Roman"/>
                <a:ea typeface="+mn-ea"/>
                <a:cs typeface="Times New Roman"/>
              </a:rPr>
              <a:t> Fo</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h</a:t>
            </a:r>
            <a:r>
              <a:rPr lang="en-US" spc="-1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t r</a:t>
            </a:r>
            <a:r>
              <a:rPr lang="en-US" spc="-5" dirty="0">
                <a:solidFill>
                  <a:srgbClr val="CCAE79"/>
                </a:solidFill>
                <a:latin typeface="Times New Roman"/>
                <a:ea typeface="+mn-ea"/>
                <a:cs typeface="Times New Roman"/>
              </a:rPr>
              <a:t>e</a:t>
            </a:r>
            <a:r>
              <a:rPr lang="en-US" spc="-1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n </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i</a:t>
            </a:r>
            <a:r>
              <a:rPr lang="en-US" spc="-15" dirty="0">
                <a:solidFill>
                  <a:srgbClr val="CCAE79"/>
                </a:solidFill>
                <a:latin typeface="Times New Roman"/>
                <a:ea typeface="+mn-ea"/>
                <a:cs typeface="Times New Roman"/>
              </a:rPr>
              <a:t>n</a:t>
            </a:r>
            <a:r>
              <a:rPr lang="en-US" dirty="0">
                <a:solidFill>
                  <a:srgbClr val="CCAE79"/>
                </a:solidFill>
                <a:latin typeface="Times New Roman"/>
                <a:ea typeface="+mn-ea"/>
                <a:cs typeface="Times New Roman"/>
              </a:rPr>
              <a:t>g</a:t>
            </a:r>
            <a:r>
              <a:rPr lang="en-US" spc="1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B</a:t>
            </a:r>
            <a:r>
              <a:rPr lang="en-US" spc="-1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de</a:t>
            </a:r>
            <a:r>
              <a:rPr lang="en-US" spc="-10" dirty="0">
                <a:solidFill>
                  <a:srgbClr val="CCAE79"/>
                </a:solidFill>
                <a:latin typeface="Times New Roman"/>
                <a:ea typeface="+mn-ea"/>
                <a:cs typeface="Times New Roman"/>
              </a:rPr>
              <a:t>r</a:t>
            </a:r>
            <a:r>
              <a:rPr lang="en-US" dirty="0">
                <a:solidFill>
                  <a:srgbClr val="CCAE79"/>
                </a:solidFill>
                <a:latin typeface="Times New Roman"/>
                <a:ea typeface="+mn-ea"/>
                <a:cs typeface="Times New Roman"/>
              </a:rPr>
              <a:t>s: </a:t>
            </a:r>
            <a:r>
              <a:rPr lang="en-US" spc="-5" dirty="0">
                <a:solidFill>
                  <a:srgbClr val="CCAE79"/>
                </a:solidFill>
                <a:latin typeface="Times New Roman"/>
                <a:ea typeface="+mn-ea"/>
                <a:cs typeface="Times New Roman"/>
              </a:rPr>
              <a:t>F</a:t>
            </a:r>
            <a:r>
              <a:rPr lang="en-US" spc="-1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t</a:t>
            </a:r>
            <a:r>
              <a:rPr lang="en-US" spc="-10" dirty="0">
                <a:solidFill>
                  <a:srgbClr val="CCAE79"/>
                </a:solidFill>
                <a:latin typeface="Times New Roman"/>
                <a:ea typeface="+mn-ea"/>
                <a:cs typeface="Times New Roman"/>
              </a:rPr>
              <a:t>i</a:t>
            </a:r>
            <a:r>
              <a:rPr lang="en-US" spc="-15" dirty="0">
                <a:solidFill>
                  <a:srgbClr val="CCAE79"/>
                </a:solidFill>
                <a:latin typeface="Times New Roman"/>
                <a:ea typeface="+mn-ea"/>
                <a:cs typeface="Times New Roman"/>
              </a:rPr>
              <a:t>v</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l </a:t>
            </a:r>
            <a:r>
              <a:rPr lang="en-US" spc="-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f </a:t>
            </a:r>
            <a:r>
              <a:rPr lang="en-US" spc="5"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nd</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n </a:t>
            </a:r>
            <a:r>
              <a:rPr lang="en-US" spc="-10" dirty="0">
                <a:solidFill>
                  <a:srgbClr val="CCAE79"/>
                </a:solidFill>
                <a:latin typeface="Times New Roman"/>
                <a:ea typeface="+mn-ea"/>
                <a:cs typeface="Times New Roman"/>
              </a:rPr>
              <a:t>D</a:t>
            </a:r>
            <a:r>
              <a:rPr lang="en-US" spc="-5" dirty="0">
                <a:solidFill>
                  <a:srgbClr val="CCAE79"/>
                </a:solidFill>
                <a:latin typeface="Times New Roman"/>
                <a:ea typeface="+mn-ea"/>
                <a:cs typeface="Times New Roman"/>
              </a:rPr>
              <a:t>an</a:t>
            </a:r>
            <a:r>
              <a:rPr lang="en-US" dirty="0">
                <a:solidFill>
                  <a:srgbClr val="CCAE79"/>
                </a:solidFill>
                <a:latin typeface="Times New Roman"/>
                <a:ea typeface="+mn-ea"/>
                <a:cs typeface="Times New Roman"/>
              </a:rPr>
              <a:t>ce</a:t>
            </a:r>
            <a:r>
              <a:rPr lang="en-US" spc="-10" dirty="0">
                <a:solidFill>
                  <a:srgbClr val="CCAE79"/>
                </a:solidFill>
                <a:latin typeface="Times New Roman"/>
                <a:ea typeface="+mn-ea"/>
                <a:cs typeface="Times New Roman"/>
              </a:rPr>
              <a:t> </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t</a:t>
            </a:r>
            <a:r>
              <a:rPr lang="en-US" dirty="0">
                <a:solidFill>
                  <a:srgbClr val="CCAE79"/>
                </a:solidFill>
                <a:latin typeface="Times New Roman"/>
                <a:ea typeface="+mn-ea"/>
                <a:cs typeface="Times New Roman"/>
              </a:rPr>
              <a:t>r</a:t>
            </a:r>
            <a:r>
              <a:rPr lang="en-US" spc="-10" dirty="0">
                <a:solidFill>
                  <a:srgbClr val="CCAE79"/>
                </a:solidFill>
                <a:latin typeface="Times New Roman"/>
                <a:ea typeface="+mn-ea"/>
                <a:cs typeface="Times New Roman"/>
              </a:rPr>
              <a:t>i</a:t>
            </a:r>
            <a:r>
              <a:rPr lang="en-US" spc="10" dirty="0">
                <a:solidFill>
                  <a:srgbClr val="CCAE79"/>
                </a:solidFill>
                <a:latin typeface="Times New Roman"/>
                <a:ea typeface="+mn-ea"/>
                <a:cs typeface="Times New Roman"/>
              </a:rPr>
              <a:t>k</a:t>
            </a:r>
            <a:r>
              <a:rPr lang="en-US" spc="-1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 </a:t>
            </a:r>
            <a:r>
              <a:rPr lang="en-US" dirty="0">
                <a:solidFill>
                  <a:srgbClr val="CCAE79"/>
                </a:solidFill>
                <a:latin typeface="Times New Roman"/>
                <a:ea typeface="+mn-ea"/>
                <a:cs typeface="Times New Roman"/>
              </a:rPr>
              <a:t>me</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 t</a:t>
            </a:r>
            <a:r>
              <a:rPr lang="en-US" spc="-5" dirty="0">
                <a:solidFill>
                  <a:srgbClr val="CCAE79"/>
                </a:solidFill>
                <a:latin typeface="Times New Roman"/>
                <a:ea typeface="+mn-ea"/>
                <a:cs typeface="Times New Roman"/>
              </a:rPr>
              <a:t>h</a:t>
            </a:r>
            <a:r>
              <a:rPr lang="en-US" dirty="0">
                <a:solidFill>
                  <a:srgbClr val="CCAE79"/>
                </a:solidFill>
                <a:latin typeface="Times New Roman"/>
                <a:ea typeface="+mn-ea"/>
                <a:cs typeface="Times New Roman"/>
              </a:rPr>
              <a:t>e</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be</a:t>
            </a:r>
            <a:r>
              <a:rPr lang="en-US" spc="-15" dirty="0">
                <a:solidFill>
                  <a:srgbClr val="CCAE79"/>
                </a:solidFill>
                <a:latin typeface="Times New Roman"/>
                <a:ea typeface="+mn-ea"/>
                <a:cs typeface="Times New Roman"/>
              </a:rPr>
              <a:t>s</a:t>
            </a:r>
            <a:r>
              <a:rPr lang="en-US" dirty="0">
                <a:solidFill>
                  <a:srgbClr val="CCAE79"/>
                </a:solidFill>
                <a:latin typeface="Times New Roman"/>
                <a:ea typeface="+mn-ea"/>
                <a:cs typeface="Times New Roman"/>
              </a:rPr>
              <a:t>t</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ne</a:t>
            </a:r>
            <a:r>
              <a:rPr lang="en-US" dirty="0">
                <a:solidFill>
                  <a:srgbClr val="CCAE79"/>
                </a:solidFill>
                <a:latin typeface="Times New Roman"/>
                <a:ea typeface="+mn-ea"/>
                <a:cs typeface="Times New Roman"/>
              </a:rPr>
              <a:t>w</a:t>
            </a:r>
            <a:r>
              <a:rPr lang="en-US" spc="-1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rr</a:t>
            </a:r>
            <a:r>
              <a:rPr lang="en-US" spc="-10" dirty="0">
                <a:solidFill>
                  <a:srgbClr val="CCAE79"/>
                </a:solidFill>
                <a:latin typeface="Times New Roman"/>
                <a:ea typeface="+mn-ea"/>
                <a:cs typeface="Times New Roman"/>
              </a:rPr>
              <a:t>i</a:t>
            </a:r>
            <a:r>
              <a:rPr lang="en-US" spc="-15" dirty="0">
                <a:solidFill>
                  <a:srgbClr val="CCAE79"/>
                </a:solidFill>
                <a:latin typeface="Times New Roman"/>
                <a:ea typeface="+mn-ea"/>
                <a:cs typeface="Times New Roman"/>
              </a:rPr>
              <a:t>v</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l </a:t>
            </a:r>
            <a:r>
              <a:rPr lang="en-US" spc="-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n </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h</a:t>
            </a:r>
            <a:r>
              <a:rPr lang="en-US" spc="-10" dirty="0">
                <a:solidFill>
                  <a:srgbClr val="CCAE79"/>
                </a:solidFill>
                <a:latin typeface="Times New Roman"/>
                <a:ea typeface="+mn-ea"/>
                <a:cs typeface="Times New Roman"/>
              </a:rPr>
              <a:t>i</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 </a:t>
            </a:r>
            <a:r>
              <a:rPr lang="en-US" dirty="0">
                <a:solidFill>
                  <a:srgbClr val="CCAE79"/>
                </a:solidFill>
                <a:latin typeface="Times New Roman"/>
                <a:ea typeface="+mn-ea"/>
                <a:cs typeface="Times New Roman"/>
              </a:rPr>
              <a:t>c</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t</a:t>
            </a:r>
            <a:r>
              <a:rPr lang="en-US" spc="-15" dirty="0">
                <a:solidFill>
                  <a:srgbClr val="CCAE79"/>
                </a:solidFill>
                <a:latin typeface="Times New Roman"/>
                <a:ea typeface="+mn-ea"/>
                <a:cs typeface="Times New Roman"/>
              </a:rPr>
              <a:t>y</a:t>
            </a:r>
            <a:r>
              <a:rPr lang="en-US" spc="-10" dirty="0">
                <a:solidFill>
                  <a:srgbClr val="CCAE79"/>
                </a:solidFill>
                <a:latin typeface="Times New Roman"/>
                <a:ea typeface="+mn-ea"/>
                <a:cs typeface="Times New Roman"/>
              </a:rPr>
              <a:t>’</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dan</a:t>
            </a:r>
            <a:r>
              <a:rPr lang="en-US" dirty="0">
                <a:solidFill>
                  <a:srgbClr val="CCAE79"/>
                </a:solidFill>
                <a:latin typeface="Times New Roman"/>
                <a:ea typeface="+mn-ea"/>
                <a:cs typeface="Times New Roman"/>
              </a:rPr>
              <a:t>ce sc</a:t>
            </a:r>
            <a:r>
              <a:rPr lang="en-US" spc="-5" dirty="0">
                <a:solidFill>
                  <a:srgbClr val="CCAE79"/>
                </a:solidFill>
                <a:latin typeface="Times New Roman"/>
                <a:ea typeface="+mn-ea"/>
                <a:cs typeface="Times New Roman"/>
              </a:rPr>
              <a:t>en</a:t>
            </a:r>
            <a:r>
              <a:rPr lang="en-US" dirty="0">
                <a:solidFill>
                  <a:srgbClr val="CCAE79"/>
                </a:solidFill>
                <a:latin typeface="Times New Roman"/>
                <a:ea typeface="+mn-ea"/>
                <a:cs typeface="Times New Roman"/>
              </a:rPr>
              <a:t>e</a:t>
            </a:r>
            <a:r>
              <a:rPr lang="en-US" spc="-20" dirty="0">
                <a:solidFill>
                  <a:srgbClr val="CCAE79"/>
                </a:solidFill>
                <a:latin typeface="Times New Roman"/>
                <a:ea typeface="+mn-ea"/>
                <a:cs typeface="Times New Roman"/>
              </a:rPr>
              <a:t> </a:t>
            </a:r>
            <a:r>
              <a:rPr lang="en-US" spc="-10" dirty="0">
                <a:solidFill>
                  <a:srgbClr val="CCAE79"/>
                </a:solidFill>
                <a:latin typeface="Times New Roman"/>
                <a:ea typeface="+mn-ea"/>
                <a:cs typeface="Times New Roman"/>
              </a:rPr>
              <a:t>i</a:t>
            </a:r>
            <a:r>
              <a:rPr lang="en-US" dirty="0">
                <a:solidFill>
                  <a:srgbClr val="CCAE79"/>
                </a:solidFill>
                <a:latin typeface="Times New Roman"/>
                <a:ea typeface="+mn-ea"/>
                <a:cs typeface="Times New Roman"/>
              </a:rPr>
              <a:t>n </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h</a:t>
            </a:r>
            <a:r>
              <a:rPr lang="en-US" dirty="0">
                <a:solidFill>
                  <a:srgbClr val="CCAE79"/>
                </a:solidFill>
                <a:latin typeface="Times New Roman"/>
                <a:ea typeface="+mn-ea"/>
                <a:cs typeface="Times New Roman"/>
              </a:rPr>
              <a:t>e </a:t>
            </a:r>
            <a:r>
              <a:rPr lang="en-US" spc="-10" dirty="0">
                <a:solidFill>
                  <a:srgbClr val="CCAE79"/>
                </a:solidFill>
                <a:latin typeface="Times New Roman"/>
                <a:ea typeface="+mn-ea"/>
                <a:cs typeface="Times New Roman"/>
              </a:rPr>
              <a:t>l</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st</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t</a:t>
            </a:r>
            <a:r>
              <a:rPr lang="en-US" spc="-20" dirty="0">
                <a:solidFill>
                  <a:srgbClr val="CCAE79"/>
                </a:solidFill>
                <a:latin typeface="Times New Roman"/>
                <a:ea typeface="+mn-ea"/>
                <a:cs typeface="Times New Roman"/>
              </a:rPr>
              <a:t>w</a:t>
            </a:r>
            <a:r>
              <a:rPr lang="en-US" dirty="0">
                <a:solidFill>
                  <a:srgbClr val="CCAE79"/>
                </a:solidFill>
                <a:latin typeface="Times New Roman"/>
                <a:ea typeface="+mn-ea"/>
                <a:cs typeface="Times New Roman"/>
              </a:rPr>
              <a:t>o </a:t>
            </a:r>
            <a:r>
              <a:rPr lang="en-US" spc="-15" dirty="0">
                <a:solidFill>
                  <a:srgbClr val="CCAE79"/>
                </a:solidFill>
                <a:latin typeface="Times New Roman"/>
                <a:ea typeface="+mn-ea"/>
                <a:cs typeface="Times New Roman"/>
              </a:rPr>
              <a:t>y</a:t>
            </a:r>
            <a:r>
              <a:rPr lang="en-US" spc="-5" dirty="0">
                <a:solidFill>
                  <a:srgbClr val="CCAE79"/>
                </a:solidFill>
                <a:latin typeface="Times New Roman"/>
                <a:ea typeface="+mn-ea"/>
                <a:cs typeface="Times New Roman"/>
              </a:rPr>
              <a:t>ea</a:t>
            </a:r>
            <a:r>
              <a:rPr lang="en-US" dirty="0">
                <a:solidFill>
                  <a:srgbClr val="CCAE79"/>
                </a:solidFill>
                <a:latin typeface="Times New Roman"/>
                <a:ea typeface="+mn-ea"/>
                <a:cs typeface="Times New Roman"/>
              </a:rPr>
              <a:t>rs. </a:t>
            </a:r>
            <a:r>
              <a:rPr lang="en-US" spc="5"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nd</a:t>
            </a:r>
            <a:r>
              <a:rPr lang="en-US" spc="-10" dirty="0">
                <a:solidFill>
                  <a:srgbClr val="CCAE79"/>
                </a:solidFill>
                <a:latin typeface="Times New Roman"/>
                <a:ea typeface="+mn-ea"/>
                <a:cs typeface="Times New Roman"/>
              </a:rPr>
              <a:t>i</a:t>
            </a:r>
            <a:r>
              <a:rPr lang="en-US" spc="-15" dirty="0">
                <a:solidFill>
                  <a:srgbClr val="CCAE79"/>
                </a:solidFill>
                <a:latin typeface="Times New Roman"/>
                <a:ea typeface="+mn-ea"/>
                <a:cs typeface="Times New Roman"/>
              </a:rPr>
              <a:t>v</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dua</a:t>
            </a:r>
            <a:r>
              <a:rPr lang="en-US" dirty="0">
                <a:solidFill>
                  <a:srgbClr val="CCAE79"/>
                </a:solidFill>
                <a:latin typeface="Times New Roman"/>
                <a:ea typeface="+mn-ea"/>
                <a:cs typeface="Times New Roman"/>
              </a:rPr>
              <a:t>l</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pe</a:t>
            </a:r>
            <a:r>
              <a:rPr lang="en-US" spc="-10"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f</a:t>
            </a:r>
            <a:r>
              <a:rPr lang="en-US" spc="-5" dirty="0">
                <a:solidFill>
                  <a:srgbClr val="CCAE79"/>
                </a:solidFill>
                <a:latin typeface="Times New Roman"/>
                <a:ea typeface="+mn-ea"/>
                <a:cs typeface="Times New Roman"/>
              </a:rPr>
              <a:t>o</a:t>
            </a:r>
            <a:r>
              <a:rPr lang="en-US" spc="-10" dirty="0">
                <a:solidFill>
                  <a:srgbClr val="CCAE79"/>
                </a:solidFill>
                <a:latin typeface="Times New Roman"/>
                <a:ea typeface="+mn-ea"/>
                <a:cs typeface="Times New Roman"/>
              </a:rPr>
              <a:t>r</a:t>
            </a:r>
            <a:r>
              <a:rPr lang="en-US" dirty="0">
                <a:solidFill>
                  <a:srgbClr val="CCAE79"/>
                </a:solidFill>
                <a:latin typeface="Times New Roman"/>
                <a:ea typeface="+mn-ea"/>
                <a:cs typeface="Times New Roman"/>
              </a:rPr>
              <a:t>m</a:t>
            </a:r>
            <a:r>
              <a:rPr lang="en-US" spc="-5" dirty="0">
                <a:solidFill>
                  <a:srgbClr val="CCAE79"/>
                </a:solidFill>
                <a:latin typeface="Times New Roman"/>
                <a:ea typeface="+mn-ea"/>
                <a:cs typeface="Times New Roman"/>
              </a:rPr>
              <a:t>an</a:t>
            </a:r>
            <a:r>
              <a:rPr lang="en-US" dirty="0">
                <a:solidFill>
                  <a:srgbClr val="CCAE79"/>
                </a:solidFill>
                <a:latin typeface="Times New Roman"/>
                <a:ea typeface="+mn-ea"/>
                <a:cs typeface="Times New Roman"/>
              </a:rPr>
              <a:t>c</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he</a:t>
            </a:r>
            <a:r>
              <a:rPr lang="en-US" dirty="0">
                <a:solidFill>
                  <a:srgbClr val="CCAE79"/>
                </a:solidFill>
                <a:latin typeface="Times New Roman"/>
                <a:ea typeface="+mn-ea"/>
                <a:cs typeface="Times New Roman"/>
              </a:rPr>
              <a:t>re</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ha</a:t>
            </a:r>
            <a:r>
              <a:rPr lang="en-US" spc="-15" dirty="0">
                <a:solidFill>
                  <a:srgbClr val="CCAE79"/>
                </a:solidFill>
                <a:latin typeface="Times New Roman"/>
                <a:ea typeface="+mn-ea"/>
                <a:cs typeface="Times New Roman"/>
              </a:rPr>
              <a:t>v</a:t>
            </a:r>
            <a:r>
              <a:rPr lang="en-US" dirty="0">
                <a:solidFill>
                  <a:srgbClr val="CCAE79"/>
                </a:solidFill>
                <a:latin typeface="Times New Roman"/>
                <a:ea typeface="+mn-ea"/>
                <a:cs typeface="Times New Roman"/>
              </a:rPr>
              <a:t>e </a:t>
            </a:r>
            <a:r>
              <a:rPr lang="en-US" spc="-15" dirty="0">
                <a:solidFill>
                  <a:srgbClr val="CCAE79"/>
                </a:solidFill>
                <a:latin typeface="Times New Roman"/>
                <a:ea typeface="+mn-ea"/>
                <a:cs typeface="Times New Roman"/>
              </a:rPr>
              <a:t>o</a:t>
            </a:r>
            <a:r>
              <a:rPr lang="en-US" spc="5" dirty="0">
                <a:solidFill>
                  <a:srgbClr val="CCAE79"/>
                </a:solidFill>
                <a:latin typeface="Times New Roman"/>
                <a:ea typeface="+mn-ea"/>
                <a:cs typeface="Times New Roman"/>
              </a:rPr>
              <a:t>ft</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n s</a:t>
            </a:r>
            <a:r>
              <a:rPr lang="en-US" spc="-5" dirty="0">
                <a:solidFill>
                  <a:srgbClr val="CCAE79"/>
                </a:solidFill>
                <a:latin typeface="Times New Roman"/>
                <a:ea typeface="+mn-ea"/>
                <a:cs typeface="Times New Roman"/>
              </a:rPr>
              <a:t>ho</a:t>
            </a:r>
            <a:r>
              <a:rPr lang="en-US" spc="-20" dirty="0">
                <a:solidFill>
                  <a:srgbClr val="CCAE79"/>
                </a:solidFill>
                <a:latin typeface="Times New Roman"/>
                <a:ea typeface="+mn-ea"/>
                <a:cs typeface="Times New Roman"/>
              </a:rPr>
              <a:t>w</a:t>
            </a:r>
            <a:r>
              <a:rPr lang="en-US" dirty="0">
                <a:solidFill>
                  <a:srgbClr val="CCAE79"/>
                </a:solidFill>
                <a:latin typeface="Times New Roman"/>
                <a:ea typeface="+mn-ea"/>
                <a:cs typeface="Times New Roman"/>
              </a:rPr>
              <a:t>n </a:t>
            </a:r>
            <a:r>
              <a:rPr lang="en-US" spc="-15" dirty="0">
                <a:solidFill>
                  <a:srgbClr val="CCAE79"/>
                </a:solidFill>
                <a:latin typeface="Times New Roman"/>
                <a:ea typeface="+mn-ea"/>
                <a:cs typeface="Times New Roman"/>
              </a:rPr>
              <a:t>v</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r</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ou</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s</a:t>
            </a:r>
            <a:r>
              <a:rPr lang="en-US" spc="-15" dirty="0">
                <a:solidFill>
                  <a:srgbClr val="CCAE79"/>
                </a:solidFill>
                <a:latin typeface="Times New Roman"/>
                <a:ea typeface="+mn-ea"/>
                <a:cs typeface="Times New Roman"/>
              </a:rPr>
              <a:t>p</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c</a:t>
            </a:r>
            <a:r>
              <a:rPr lang="en-US" spc="5" dirty="0">
                <a:solidFill>
                  <a:srgbClr val="CCAE79"/>
                </a:solidFill>
                <a:latin typeface="Times New Roman"/>
                <a:ea typeface="+mn-ea"/>
                <a:cs typeface="Times New Roman"/>
              </a:rPr>
              <a:t>t</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 </a:t>
            </a:r>
            <a:r>
              <a:rPr lang="en-US" spc="-1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f </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h</a:t>
            </a:r>
            <a:r>
              <a:rPr lang="en-US" spc="-10" dirty="0">
                <a:solidFill>
                  <a:srgbClr val="CCAE79"/>
                </a:solidFill>
                <a:latin typeface="Times New Roman"/>
                <a:ea typeface="+mn-ea"/>
                <a:cs typeface="Times New Roman"/>
              </a:rPr>
              <a:t>i</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e</a:t>
            </a:r>
            <a:r>
              <a:rPr lang="en-US" spc="-1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a:t>
            </a:r>
            <a:r>
              <a:rPr lang="en-US" spc="10" dirty="0">
                <a:solidFill>
                  <a:srgbClr val="CCAE79"/>
                </a:solidFill>
                <a:latin typeface="Times New Roman"/>
                <a:ea typeface="+mn-ea"/>
                <a:cs typeface="Times New Roman"/>
              </a:rPr>
              <a:t> </a:t>
            </a:r>
            <a:r>
              <a:rPr lang="en-US" spc="-15" dirty="0">
                <a:solidFill>
                  <a:srgbClr val="CCAE79"/>
                </a:solidFill>
                <a:latin typeface="Times New Roman"/>
                <a:ea typeface="+mn-ea"/>
                <a:cs typeface="Times New Roman"/>
              </a:rPr>
              <a:t>b</a:t>
            </a:r>
            <a:r>
              <a:rPr lang="en-US" spc="-5" dirty="0">
                <a:solidFill>
                  <a:srgbClr val="CCAE79"/>
                </a:solidFill>
                <a:latin typeface="Times New Roman"/>
                <a:ea typeface="+mn-ea"/>
                <a:cs typeface="Times New Roman"/>
              </a:rPr>
              <a:t>u</a:t>
            </a:r>
            <a:r>
              <a:rPr lang="en-US" dirty="0">
                <a:solidFill>
                  <a:srgbClr val="CCAE79"/>
                </a:solidFill>
                <a:latin typeface="Times New Roman"/>
                <a:ea typeface="+mn-ea"/>
                <a:cs typeface="Times New Roman"/>
              </a:rPr>
              <a:t>t </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h</a:t>
            </a:r>
            <a:r>
              <a:rPr lang="en-US" dirty="0">
                <a:solidFill>
                  <a:srgbClr val="CCAE79"/>
                </a:solidFill>
                <a:latin typeface="Times New Roman"/>
                <a:ea typeface="+mn-ea"/>
                <a:cs typeface="Times New Roman"/>
              </a:rPr>
              <a:t>e</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Bo</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d</a:t>
            </a:r>
            <a:r>
              <a:rPr lang="en-US" spc="-15" dirty="0">
                <a:solidFill>
                  <a:srgbClr val="CCAE79"/>
                </a:solidFill>
                <a:latin typeface="Times New Roman"/>
                <a:ea typeface="+mn-ea"/>
                <a:cs typeface="Times New Roman"/>
              </a:rPr>
              <a:t>e</a:t>
            </a:r>
            <a:r>
              <a:rPr lang="en-US" spc="-10" dirty="0">
                <a:solidFill>
                  <a:srgbClr val="CCAE79"/>
                </a:solidFill>
                <a:latin typeface="Times New Roman"/>
                <a:ea typeface="+mn-ea"/>
                <a:cs typeface="Times New Roman"/>
              </a:rPr>
              <a:t>r</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 </a:t>
            </a:r>
            <a:r>
              <a:rPr lang="en-US" spc="15" dirty="0">
                <a:solidFill>
                  <a:srgbClr val="CCAE79"/>
                </a:solidFill>
                <a:latin typeface="Times New Roman"/>
                <a:ea typeface="+mn-ea"/>
                <a:cs typeface="Times New Roman"/>
              </a:rPr>
              <a:t>f</a:t>
            </a:r>
            <a:r>
              <a:rPr lang="en-US" spc="-5" dirty="0">
                <a:solidFill>
                  <a:srgbClr val="CCAE79"/>
                </a:solidFill>
                <a:latin typeface="Times New Roman"/>
                <a:ea typeface="+mn-ea"/>
                <a:cs typeface="Times New Roman"/>
              </a:rPr>
              <a:t>e</a:t>
            </a:r>
            <a:r>
              <a:rPr lang="en-US" spc="-15"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t</a:t>
            </a:r>
            <a:r>
              <a:rPr lang="en-US" spc="-10" dirty="0">
                <a:solidFill>
                  <a:srgbClr val="CCAE79"/>
                </a:solidFill>
                <a:latin typeface="Times New Roman"/>
                <a:ea typeface="+mn-ea"/>
                <a:cs typeface="Times New Roman"/>
              </a:rPr>
              <a:t>i</a:t>
            </a:r>
            <a:r>
              <a:rPr lang="en-US" spc="-15" dirty="0">
                <a:solidFill>
                  <a:srgbClr val="CCAE79"/>
                </a:solidFill>
                <a:latin typeface="Times New Roman"/>
                <a:ea typeface="+mn-ea"/>
                <a:cs typeface="Times New Roman"/>
              </a:rPr>
              <a:t>v</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l </a:t>
            </a:r>
            <a:r>
              <a:rPr lang="en-US" spc="-5" dirty="0">
                <a:solidFill>
                  <a:srgbClr val="CCAE79"/>
                </a:solidFill>
                <a:latin typeface="Times New Roman"/>
                <a:ea typeface="+mn-ea"/>
                <a:cs typeface="Times New Roman"/>
              </a:rPr>
              <a:t>a</a:t>
            </a:r>
            <a:r>
              <a:rPr lang="en-US" spc="5" dirty="0">
                <a:solidFill>
                  <a:srgbClr val="CCAE79"/>
                </a:solidFill>
                <a:latin typeface="Times New Roman"/>
                <a:ea typeface="+mn-ea"/>
                <a:cs typeface="Times New Roman"/>
              </a:rPr>
              <a:t>ff</a:t>
            </a:r>
            <a:r>
              <a:rPr lang="en-US" spc="-5" dirty="0">
                <a:solidFill>
                  <a:srgbClr val="CCAE79"/>
                </a:solidFill>
                <a:latin typeface="Times New Roman"/>
                <a:ea typeface="+mn-ea"/>
                <a:cs typeface="Times New Roman"/>
              </a:rPr>
              <a:t>o</a:t>
            </a:r>
            <a:r>
              <a:rPr lang="en-US" spc="-10"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d</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 </a:t>
            </a:r>
            <a:r>
              <a:rPr lang="en-US" dirty="0">
                <a:solidFill>
                  <a:srgbClr val="CCAE79"/>
                </a:solidFill>
                <a:latin typeface="Times New Roman"/>
                <a:ea typeface="+mn-ea"/>
                <a:cs typeface="Times New Roman"/>
              </a:rPr>
              <a:t>a</a:t>
            </a:r>
            <a:r>
              <a:rPr lang="en-US" spc="-10" dirty="0">
                <a:solidFill>
                  <a:srgbClr val="CCAE79"/>
                </a:solidFill>
                <a:latin typeface="Times New Roman"/>
                <a:ea typeface="+mn-ea"/>
                <a:cs typeface="Times New Roman"/>
              </a:rPr>
              <a:t> </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u</a:t>
            </a:r>
            <a:r>
              <a:rPr lang="en-US" dirty="0">
                <a:solidFill>
                  <a:srgbClr val="CCAE79"/>
                </a:solidFill>
                <a:latin typeface="Times New Roman"/>
                <a:ea typeface="+mn-ea"/>
                <a:cs typeface="Times New Roman"/>
              </a:rPr>
              <a:t>r</a:t>
            </a:r>
            <a:r>
              <a:rPr lang="en-US" spc="-15" dirty="0">
                <a:solidFill>
                  <a:srgbClr val="CCAE79"/>
                </a:solidFill>
                <a:latin typeface="Times New Roman"/>
                <a:ea typeface="+mn-ea"/>
                <a:cs typeface="Times New Roman"/>
              </a:rPr>
              <a:t>ve</a:t>
            </a:r>
            <a:r>
              <a:rPr lang="en-US" dirty="0">
                <a:solidFill>
                  <a:srgbClr val="CCAE79"/>
                </a:solidFill>
                <a:latin typeface="Times New Roman"/>
                <a:ea typeface="+mn-ea"/>
                <a:cs typeface="Times New Roman"/>
              </a:rPr>
              <a:t>y</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f</a:t>
            </a:r>
            <a:r>
              <a:rPr lang="en-US" spc="10" dirty="0">
                <a:solidFill>
                  <a:srgbClr val="CCAE79"/>
                </a:solidFill>
                <a:latin typeface="Times New Roman"/>
                <a:ea typeface="+mn-ea"/>
                <a:cs typeface="Times New Roman"/>
              </a:rPr>
              <a:t> </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t</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 </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a</a:t>
            </a:r>
            <a:r>
              <a:rPr lang="en-US" spc="-15" dirty="0">
                <a:solidFill>
                  <a:srgbClr val="CCAE79"/>
                </a:solidFill>
                <a:latin typeface="Times New Roman"/>
                <a:ea typeface="+mn-ea"/>
                <a:cs typeface="Times New Roman"/>
              </a:rPr>
              <a:t>n</a:t>
            </a:r>
            <a:r>
              <a:rPr lang="en-US" spc="5" dirty="0">
                <a:solidFill>
                  <a:srgbClr val="CCAE79"/>
                </a:solidFill>
                <a:latin typeface="Times New Roman"/>
                <a:ea typeface="+mn-ea"/>
                <a:cs typeface="Times New Roman"/>
              </a:rPr>
              <a:t>g</a:t>
            </a:r>
            <a:r>
              <a:rPr lang="en-US" spc="-1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a:t>
            </a:r>
            <a:r>
              <a:rPr lang="en-US" spc="10" dirty="0">
                <a:solidFill>
                  <a:srgbClr val="CCAE79"/>
                </a:solidFill>
                <a:latin typeface="Times New Roman"/>
                <a:ea typeface="+mn-ea"/>
                <a:cs typeface="Times New Roman"/>
              </a:rPr>
              <a:t> </a:t>
            </a:r>
            <a:r>
              <a:rPr lang="en-US" spc="-20" dirty="0">
                <a:solidFill>
                  <a:srgbClr val="CCAE79"/>
                </a:solidFill>
                <a:latin typeface="Times New Roman"/>
                <a:ea typeface="+mn-ea"/>
                <a:cs typeface="Times New Roman"/>
              </a:rPr>
              <a:t>w</a:t>
            </a:r>
            <a:r>
              <a:rPr lang="en-US" spc="-5" dirty="0">
                <a:solidFill>
                  <a:srgbClr val="CCAE79"/>
                </a:solidFill>
                <a:latin typeface="Times New Roman"/>
                <a:ea typeface="+mn-ea"/>
                <a:cs typeface="Times New Roman"/>
              </a:rPr>
              <a:t>h</a:t>
            </a:r>
            <a:r>
              <a:rPr lang="en-US" spc="-10" dirty="0">
                <a:solidFill>
                  <a:srgbClr val="CCAE79"/>
                </a:solidFill>
                <a:latin typeface="Times New Roman"/>
                <a:ea typeface="+mn-ea"/>
                <a:cs typeface="Times New Roman"/>
              </a:rPr>
              <a:t>il</a:t>
            </a:r>
            <a:r>
              <a:rPr lang="en-US" dirty="0">
                <a:solidFill>
                  <a:srgbClr val="CCAE79"/>
                </a:solidFill>
                <a:latin typeface="Times New Roman"/>
                <a:ea typeface="+mn-ea"/>
                <a:cs typeface="Times New Roman"/>
              </a:rPr>
              <a:t>e </a:t>
            </a:r>
            <a:r>
              <a:rPr lang="en-US" spc="-5" dirty="0">
                <a:solidFill>
                  <a:srgbClr val="CCAE79"/>
                </a:solidFill>
                <a:latin typeface="Times New Roman"/>
                <a:ea typeface="+mn-ea"/>
                <a:cs typeface="Times New Roman"/>
              </a:rPr>
              <a:t>hono</a:t>
            </a:r>
            <a:r>
              <a:rPr lang="en-US" dirty="0">
                <a:solidFill>
                  <a:srgbClr val="CCAE79"/>
                </a:solidFill>
                <a:latin typeface="Times New Roman"/>
                <a:ea typeface="+mn-ea"/>
                <a:cs typeface="Times New Roman"/>
              </a:rPr>
              <a:t>r</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n</a:t>
            </a:r>
            <a:r>
              <a:rPr lang="en-US" dirty="0">
                <a:solidFill>
                  <a:srgbClr val="CCAE79"/>
                </a:solidFill>
                <a:latin typeface="Times New Roman"/>
                <a:ea typeface="+mn-ea"/>
                <a:cs typeface="Times New Roman"/>
              </a:rPr>
              <a:t>g </a:t>
            </a:r>
            <a:r>
              <a:rPr lang="en-US" spc="-5" dirty="0">
                <a:solidFill>
                  <a:srgbClr val="CCAE79"/>
                </a:solidFill>
                <a:latin typeface="Times New Roman"/>
                <a:ea typeface="+mn-ea"/>
                <a:cs typeface="Times New Roman"/>
              </a:rPr>
              <a:t>bo</a:t>
            </a:r>
            <a:r>
              <a:rPr lang="en-US" spc="5" dirty="0">
                <a:solidFill>
                  <a:srgbClr val="CCAE79"/>
                </a:solidFill>
                <a:latin typeface="Times New Roman"/>
                <a:ea typeface="+mn-ea"/>
                <a:cs typeface="Times New Roman"/>
              </a:rPr>
              <a:t>t</a:t>
            </a:r>
            <a:r>
              <a:rPr lang="en-US" dirty="0">
                <a:solidFill>
                  <a:srgbClr val="CCAE79"/>
                </a:solidFill>
                <a:latin typeface="Times New Roman"/>
                <a:ea typeface="+mn-ea"/>
                <a:cs typeface="Times New Roman"/>
              </a:rPr>
              <a:t>h</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t</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ad</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t</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ona</a:t>
            </a:r>
            <a:r>
              <a:rPr lang="en-US" dirty="0">
                <a:solidFill>
                  <a:srgbClr val="CCAE79"/>
                </a:solidFill>
                <a:latin typeface="Times New Roman"/>
                <a:ea typeface="+mn-ea"/>
                <a:cs typeface="Times New Roman"/>
              </a:rPr>
              <a:t>l</a:t>
            </a:r>
            <a:r>
              <a:rPr lang="en-US" spc="-1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f</a:t>
            </a:r>
            <a:r>
              <a:rPr lang="en-US" spc="-5" dirty="0">
                <a:solidFill>
                  <a:srgbClr val="CCAE79"/>
                </a:solidFill>
                <a:latin typeface="Times New Roman"/>
                <a:ea typeface="+mn-ea"/>
                <a:cs typeface="Times New Roman"/>
              </a:rPr>
              <a:t>o</a:t>
            </a:r>
            <a:r>
              <a:rPr lang="en-US" spc="-10" dirty="0">
                <a:solidFill>
                  <a:srgbClr val="CCAE79"/>
                </a:solidFill>
                <a:latin typeface="Times New Roman"/>
                <a:ea typeface="+mn-ea"/>
                <a:cs typeface="Times New Roman"/>
              </a:rPr>
              <a:t>r</a:t>
            </a:r>
            <a:r>
              <a:rPr lang="en-US" dirty="0">
                <a:solidFill>
                  <a:srgbClr val="CCAE79"/>
                </a:solidFill>
                <a:latin typeface="Times New Roman"/>
                <a:ea typeface="+mn-ea"/>
                <a:cs typeface="Times New Roman"/>
              </a:rPr>
              <a:t>ms</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a</a:t>
            </a:r>
            <a:r>
              <a:rPr lang="en-US" spc="-15" dirty="0">
                <a:solidFill>
                  <a:srgbClr val="CCAE79"/>
                </a:solidFill>
                <a:latin typeface="Times New Roman"/>
                <a:ea typeface="+mn-ea"/>
                <a:cs typeface="Times New Roman"/>
              </a:rPr>
              <a:t>n</a:t>
            </a:r>
            <a:r>
              <a:rPr lang="en-US" dirty="0">
                <a:solidFill>
                  <a:srgbClr val="CCAE79"/>
                </a:solidFill>
                <a:latin typeface="Times New Roman"/>
                <a:ea typeface="+mn-ea"/>
                <a:cs typeface="Times New Roman"/>
              </a:rPr>
              <a:t>d m</a:t>
            </a:r>
            <a:r>
              <a:rPr lang="en-US" spc="-5" dirty="0">
                <a:solidFill>
                  <a:srgbClr val="CCAE79"/>
                </a:solidFill>
                <a:latin typeface="Times New Roman"/>
                <a:ea typeface="+mn-ea"/>
                <a:cs typeface="Times New Roman"/>
              </a:rPr>
              <a:t>od</a:t>
            </a:r>
            <a:r>
              <a:rPr lang="en-US" spc="-1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rn </a:t>
            </a:r>
            <a:r>
              <a:rPr lang="en-US" spc="-5" dirty="0">
                <a:solidFill>
                  <a:srgbClr val="CCAE79"/>
                </a:solidFill>
                <a:latin typeface="Times New Roman"/>
                <a:ea typeface="+mn-ea"/>
                <a:cs typeface="Times New Roman"/>
              </a:rPr>
              <a:t>de</a:t>
            </a:r>
            <a:r>
              <a:rPr lang="en-US" spc="-15" dirty="0">
                <a:solidFill>
                  <a:srgbClr val="CCAE79"/>
                </a:solidFill>
                <a:latin typeface="Times New Roman"/>
                <a:ea typeface="+mn-ea"/>
                <a:cs typeface="Times New Roman"/>
              </a:rPr>
              <a:t>v</a:t>
            </a:r>
            <a:r>
              <a:rPr lang="en-US" spc="-5" dirty="0">
                <a:solidFill>
                  <a:srgbClr val="CCAE79"/>
                </a:solidFill>
                <a:latin typeface="Times New Roman"/>
                <a:ea typeface="+mn-ea"/>
                <a:cs typeface="Times New Roman"/>
              </a:rPr>
              <a:t>e</a:t>
            </a:r>
            <a:r>
              <a:rPr lang="en-US" spc="-10" dirty="0">
                <a:solidFill>
                  <a:srgbClr val="CCAE79"/>
                </a:solidFill>
                <a:latin typeface="Times New Roman"/>
                <a:ea typeface="+mn-ea"/>
                <a:cs typeface="Times New Roman"/>
              </a:rPr>
              <a:t>l</a:t>
            </a:r>
            <a:r>
              <a:rPr lang="en-US" spc="-5" dirty="0">
                <a:solidFill>
                  <a:srgbClr val="CCAE79"/>
                </a:solidFill>
                <a:latin typeface="Times New Roman"/>
                <a:ea typeface="+mn-ea"/>
                <a:cs typeface="Times New Roman"/>
              </a:rPr>
              <a:t>op</a:t>
            </a:r>
            <a:r>
              <a:rPr lang="en-US" dirty="0">
                <a:solidFill>
                  <a:srgbClr val="CCAE79"/>
                </a:solidFill>
                <a:latin typeface="Times New Roman"/>
                <a:ea typeface="+mn-ea"/>
                <a:cs typeface="Times New Roman"/>
              </a:rPr>
              <a:t>m</a:t>
            </a:r>
            <a:r>
              <a:rPr lang="en-US" spc="-5" dirty="0">
                <a:solidFill>
                  <a:srgbClr val="CCAE79"/>
                </a:solidFill>
                <a:latin typeface="Times New Roman"/>
                <a:ea typeface="+mn-ea"/>
                <a:cs typeface="Times New Roman"/>
              </a:rPr>
              <a:t>en</a:t>
            </a:r>
            <a:r>
              <a:rPr lang="en-US" spc="-10" dirty="0">
                <a:solidFill>
                  <a:srgbClr val="CCAE79"/>
                </a:solidFill>
                <a:latin typeface="Times New Roman"/>
                <a:ea typeface="+mn-ea"/>
                <a:cs typeface="Times New Roman"/>
              </a:rPr>
              <a:t>t</a:t>
            </a:r>
            <a:r>
              <a:rPr lang="en-US" dirty="0">
                <a:solidFill>
                  <a:srgbClr val="CCAE79"/>
                </a:solidFill>
                <a:latin typeface="Times New Roman"/>
                <a:ea typeface="+mn-ea"/>
                <a:cs typeface="Times New Roman"/>
              </a:rPr>
              <a:t>s. </a:t>
            </a:r>
            <a:r>
              <a:rPr lang="en-US" dirty="0">
                <a:solidFill>
                  <a:srgbClr val="E46C0A"/>
                </a:solidFill>
                <a:latin typeface="Times New Roman"/>
                <a:ea typeface="+mn-ea"/>
                <a:cs typeface="Times New Roman"/>
              </a:rPr>
              <a:t>–</a:t>
            </a:r>
            <a:r>
              <a:rPr lang="en-US" spc="-5" dirty="0">
                <a:solidFill>
                  <a:srgbClr val="E46C0A"/>
                </a:solidFill>
                <a:latin typeface="Times New Roman"/>
                <a:ea typeface="+mn-ea"/>
                <a:cs typeface="Times New Roman"/>
              </a:rPr>
              <a:t>A</a:t>
            </a:r>
            <a:r>
              <a:rPr lang="en-US" spc="-10" dirty="0">
                <a:solidFill>
                  <a:srgbClr val="E46C0A"/>
                </a:solidFill>
                <a:latin typeface="Times New Roman"/>
                <a:ea typeface="+mn-ea"/>
                <a:cs typeface="Times New Roman"/>
              </a:rPr>
              <a:t>l</a:t>
            </a:r>
            <a:r>
              <a:rPr lang="en-US" spc="-5" dirty="0">
                <a:solidFill>
                  <a:srgbClr val="E46C0A"/>
                </a:solidFill>
                <a:latin typeface="Times New Roman"/>
                <a:ea typeface="+mn-ea"/>
                <a:cs typeface="Times New Roman"/>
              </a:rPr>
              <a:t>a</a:t>
            </a:r>
            <a:r>
              <a:rPr lang="en-US" dirty="0">
                <a:solidFill>
                  <a:srgbClr val="E46C0A"/>
                </a:solidFill>
                <a:latin typeface="Times New Roman"/>
                <a:ea typeface="+mn-ea"/>
                <a:cs typeface="Times New Roman"/>
              </a:rPr>
              <a:t>s</a:t>
            </a:r>
            <a:r>
              <a:rPr lang="en-US" spc="5" dirty="0">
                <a:solidFill>
                  <a:srgbClr val="E46C0A"/>
                </a:solidFill>
                <a:latin typeface="Times New Roman"/>
                <a:ea typeface="+mn-ea"/>
                <a:cs typeface="Times New Roman"/>
              </a:rPr>
              <a:t>t</a:t>
            </a:r>
            <a:r>
              <a:rPr lang="en-US" spc="-5" dirty="0">
                <a:solidFill>
                  <a:srgbClr val="E46C0A"/>
                </a:solidFill>
                <a:latin typeface="Times New Roman"/>
                <a:ea typeface="+mn-ea"/>
                <a:cs typeface="Times New Roman"/>
              </a:rPr>
              <a:t>a</a:t>
            </a:r>
            <a:r>
              <a:rPr lang="en-US" spc="-10" dirty="0">
                <a:solidFill>
                  <a:srgbClr val="E46C0A"/>
                </a:solidFill>
                <a:latin typeface="Times New Roman"/>
                <a:ea typeface="+mn-ea"/>
                <a:cs typeface="Times New Roman"/>
              </a:rPr>
              <a:t>i</a:t>
            </a:r>
            <a:r>
              <a:rPr lang="en-US" dirty="0">
                <a:solidFill>
                  <a:srgbClr val="E46C0A"/>
                </a:solidFill>
                <a:latin typeface="Times New Roman"/>
                <a:ea typeface="+mn-ea"/>
                <a:cs typeface="Times New Roman"/>
              </a:rPr>
              <a:t>r </a:t>
            </a:r>
            <a:r>
              <a:rPr lang="en-US" spc="5" dirty="0">
                <a:solidFill>
                  <a:srgbClr val="E46C0A"/>
                </a:solidFill>
                <a:latin typeface="Times New Roman"/>
                <a:ea typeface="+mn-ea"/>
                <a:cs typeface="Times New Roman"/>
              </a:rPr>
              <a:t> </a:t>
            </a:r>
            <a:r>
              <a:rPr lang="en-US" spc="-20" dirty="0">
                <a:solidFill>
                  <a:srgbClr val="E46C0A"/>
                </a:solidFill>
                <a:latin typeface="Times New Roman"/>
                <a:ea typeface="+mn-ea"/>
                <a:cs typeface="Times New Roman"/>
              </a:rPr>
              <a:t>M</a:t>
            </a:r>
            <a:r>
              <a:rPr lang="en-US" spc="-5" dirty="0">
                <a:solidFill>
                  <a:srgbClr val="E46C0A"/>
                </a:solidFill>
                <a:latin typeface="Times New Roman"/>
                <a:ea typeface="+mn-ea"/>
                <a:cs typeface="Times New Roman"/>
              </a:rPr>
              <a:t>a</a:t>
            </a:r>
            <a:r>
              <a:rPr lang="en-US" dirty="0">
                <a:solidFill>
                  <a:srgbClr val="E46C0A"/>
                </a:solidFill>
                <a:latin typeface="Times New Roman"/>
                <a:ea typeface="+mn-ea"/>
                <a:cs typeface="Times New Roman"/>
              </a:rPr>
              <a:t>c</a:t>
            </a:r>
            <a:r>
              <a:rPr lang="en-US" spc="-5" dirty="0">
                <a:solidFill>
                  <a:srgbClr val="E46C0A"/>
                </a:solidFill>
                <a:latin typeface="Times New Roman"/>
                <a:ea typeface="+mn-ea"/>
                <a:cs typeface="Times New Roman"/>
              </a:rPr>
              <a:t>au</a:t>
            </a:r>
            <a:r>
              <a:rPr lang="en-US" spc="-10" dirty="0">
                <a:solidFill>
                  <a:srgbClr val="E46C0A"/>
                </a:solidFill>
                <a:latin typeface="Times New Roman"/>
                <a:ea typeface="+mn-ea"/>
                <a:cs typeface="Times New Roman"/>
              </a:rPr>
              <a:t>l</a:t>
            </a:r>
            <a:r>
              <a:rPr lang="en-US" spc="-5" dirty="0">
                <a:solidFill>
                  <a:srgbClr val="E46C0A"/>
                </a:solidFill>
                <a:latin typeface="Times New Roman"/>
                <a:ea typeface="+mn-ea"/>
                <a:cs typeface="Times New Roman"/>
              </a:rPr>
              <a:t>ay</a:t>
            </a:r>
            <a:r>
              <a:rPr lang="en-US" dirty="0">
                <a:solidFill>
                  <a:srgbClr val="E46C0A"/>
                </a:solidFill>
                <a:latin typeface="Times New Roman"/>
                <a:ea typeface="+mn-ea"/>
                <a:cs typeface="Times New Roman"/>
              </a:rPr>
              <a:t>,</a:t>
            </a:r>
            <a:r>
              <a:rPr lang="en-US" spc="10" dirty="0">
                <a:solidFill>
                  <a:srgbClr val="E46C0A"/>
                </a:solidFill>
                <a:latin typeface="Times New Roman"/>
                <a:ea typeface="+mn-ea"/>
                <a:cs typeface="Times New Roman"/>
              </a:rPr>
              <a:t> </a:t>
            </a:r>
            <a:r>
              <a:rPr lang="en-US" i="1" spc="-10" dirty="0">
                <a:solidFill>
                  <a:srgbClr val="E46C0A"/>
                </a:solidFill>
                <a:latin typeface="Times New Roman"/>
                <a:ea typeface="+mn-ea"/>
                <a:cs typeface="Times New Roman"/>
              </a:rPr>
              <a:t>N</a:t>
            </a:r>
            <a:r>
              <a:rPr lang="en-US" i="1" dirty="0">
                <a:solidFill>
                  <a:srgbClr val="F79646">
                    <a:lumMod val="75000"/>
                  </a:srgbClr>
                </a:solidFill>
                <a:latin typeface="Times New Roman"/>
                <a:ea typeface="+mn-ea"/>
                <a:cs typeface="Times New Roman"/>
              </a:rPr>
              <a:t>Y</a:t>
            </a:r>
            <a:r>
              <a:rPr lang="en-US" i="1" spc="-10" dirty="0">
                <a:solidFill>
                  <a:srgbClr val="F79646">
                    <a:lumMod val="75000"/>
                  </a:srgbClr>
                </a:solidFill>
                <a:latin typeface="Times New Roman"/>
                <a:ea typeface="+mn-ea"/>
                <a:cs typeface="Times New Roman"/>
              </a:rPr>
              <a:t> </a:t>
            </a:r>
            <a:r>
              <a:rPr lang="en-US" i="1" spc="-5" dirty="0">
                <a:solidFill>
                  <a:srgbClr val="F79646">
                    <a:lumMod val="75000"/>
                  </a:srgbClr>
                </a:solidFill>
                <a:latin typeface="Times New Roman"/>
                <a:ea typeface="+mn-ea"/>
                <a:cs typeface="Times New Roman"/>
              </a:rPr>
              <a:t>T</a:t>
            </a:r>
            <a:r>
              <a:rPr lang="en-US" i="1" spc="-10" dirty="0">
                <a:solidFill>
                  <a:srgbClr val="F79646">
                    <a:lumMod val="75000"/>
                  </a:srgbClr>
                </a:solidFill>
                <a:latin typeface="Times New Roman"/>
                <a:ea typeface="+mn-ea"/>
                <a:cs typeface="Times New Roman"/>
              </a:rPr>
              <a:t>i</a:t>
            </a:r>
            <a:r>
              <a:rPr lang="en-US" i="1" dirty="0">
                <a:solidFill>
                  <a:srgbClr val="F79646">
                    <a:lumMod val="75000"/>
                  </a:srgbClr>
                </a:solidFill>
                <a:latin typeface="Times New Roman"/>
                <a:ea typeface="+mn-ea"/>
                <a:cs typeface="Times New Roman"/>
              </a:rPr>
              <a:t>m</a:t>
            </a:r>
            <a:r>
              <a:rPr lang="en-US" i="1" spc="-5" dirty="0">
                <a:solidFill>
                  <a:srgbClr val="F79646">
                    <a:lumMod val="75000"/>
                  </a:srgbClr>
                </a:solidFill>
                <a:latin typeface="Times New Roman"/>
                <a:ea typeface="+mn-ea"/>
                <a:cs typeface="Times New Roman"/>
              </a:rPr>
              <a:t>e</a:t>
            </a:r>
            <a:r>
              <a:rPr lang="en-US" i="1" dirty="0">
                <a:solidFill>
                  <a:srgbClr val="F79646">
                    <a:lumMod val="75000"/>
                  </a:srgbClr>
                </a:solidFill>
                <a:latin typeface="Times New Roman"/>
                <a:ea typeface="+mn-ea"/>
                <a:cs typeface="Times New Roman"/>
              </a:rPr>
              <a:t>s</a:t>
            </a:r>
            <a:endParaRPr lang="en-US" dirty="0">
              <a:solidFill>
                <a:srgbClr val="F79646">
                  <a:lumMod val="75000"/>
                </a:srgbClr>
              </a:solidFill>
              <a:latin typeface="Times New Roman"/>
              <a:ea typeface="+mn-ea"/>
              <a:cs typeface="Times New Roman"/>
            </a:endParaRPr>
          </a:p>
          <a:p>
            <a:pPr fontAlgn="auto">
              <a:lnSpc>
                <a:spcPct val="90000"/>
              </a:lnSpc>
              <a:spcBef>
                <a:spcPts val="93"/>
              </a:spcBef>
              <a:spcAft>
                <a:spcPts val="0"/>
              </a:spcAft>
              <a:defRPr/>
            </a:pPr>
            <a:endParaRPr lang="en-US" dirty="0">
              <a:solidFill>
                <a:prstClr val="black"/>
              </a:solidFill>
              <a:latin typeface="Times New Roman"/>
              <a:ea typeface="+mn-ea"/>
              <a:cs typeface="Times New Roman"/>
            </a:endParaRPr>
          </a:p>
          <a:p>
            <a:pPr marL="12700" marR="6350" fontAlgn="auto">
              <a:lnSpc>
                <a:spcPct val="90000"/>
              </a:lnSpc>
              <a:spcBef>
                <a:spcPts val="0"/>
              </a:spcBef>
              <a:spcAft>
                <a:spcPts val="0"/>
              </a:spcAft>
              <a:defRPr/>
            </a:pPr>
            <a:r>
              <a:rPr lang="en-US" spc="-5" dirty="0">
                <a:solidFill>
                  <a:srgbClr val="CCAE79"/>
                </a:solidFill>
                <a:latin typeface="Times New Roman"/>
                <a:ea typeface="+mn-ea"/>
                <a:cs typeface="Times New Roman"/>
              </a:rPr>
              <a:t>Au</a:t>
            </a:r>
            <a:r>
              <a:rPr lang="en-US" spc="5" dirty="0">
                <a:solidFill>
                  <a:srgbClr val="CCAE79"/>
                </a:solidFill>
                <a:latin typeface="Times New Roman"/>
                <a:ea typeface="+mn-ea"/>
                <a:cs typeface="Times New Roman"/>
              </a:rPr>
              <a:t>g</a:t>
            </a:r>
            <a:r>
              <a:rPr lang="en-US" spc="-5" dirty="0">
                <a:solidFill>
                  <a:srgbClr val="CCAE79"/>
                </a:solidFill>
                <a:latin typeface="Times New Roman"/>
                <a:ea typeface="+mn-ea"/>
                <a:cs typeface="Times New Roman"/>
              </a:rPr>
              <a:t>u</a:t>
            </a:r>
            <a:r>
              <a:rPr lang="en-US" spc="-15" dirty="0">
                <a:solidFill>
                  <a:srgbClr val="CCAE79"/>
                </a:solidFill>
                <a:latin typeface="Times New Roman"/>
                <a:ea typeface="+mn-ea"/>
                <a:cs typeface="Times New Roman"/>
              </a:rPr>
              <a:t>s</a:t>
            </a:r>
            <a:r>
              <a:rPr lang="en-US" dirty="0">
                <a:solidFill>
                  <a:srgbClr val="CCAE79"/>
                </a:solidFill>
                <a:latin typeface="Times New Roman"/>
                <a:ea typeface="+mn-ea"/>
                <a:cs typeface="Times New Roman"/>
              </a:rPr>
              <a:t>t m</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g</a:t>
            </a:r>
            <a:r>
              <a:rPr lang="en-US" spc="-15" dirty="0">
                <a:solidFill>
                  <a:srgbClr val="CCAE79"/>
                </a:solidFill>
                <a:latin typeface="Times New Roman"/>
                <a:ea typeface="+mn-ea"/>
                <a:cs typeface="Times New Roman"/>
              </a:rPr>
              <a:t>h</a:t>
            </a:r>
            <a:r>
              <a:rPr lang="en-US" dirty="0">
                <a:solidFill>
                  <a:srgbClr val="CCAE79"/>
                </a:solidFill>
                <a:latin typeface="Times New Roman"/>
                <a:ea typeface="+mn-ea"/>
                <a:cs typeface="Times New Roman"/>
              </a:rPr>
              <a:t>t </a:t>
            </a:r>
            <a:r>
              <a:rPr lang="en-US" spc="-5" dirty="0">
                <a:solidFill>
                  <a:srgbClr val="CCAE79"/>
                </a:solidFill>
                <a:latin typeface="Times New Roman"/>
                <a:ea typeface="+mn-ea"/>
                <a:cs typeface="Times New Roman"/>
              </a:rPr>
              <a:t>b</a:t>
            </a:r>
            <a:r>
              <a:rPr lang="en-US" dirty="0">
                <a:solidFill>
                  <a:srgbClr val="CCAE79"/>
                </a:solidFill>
                <a:latin typeface="Times New Roman"/>
                <a:ea typeface="+mn-ea"/>
                <a:cs typeface="Times New Roman"/>
              </a:rPr>
              <a:t>e a</a:t>
            </a:r>
            <a:r>
              <a:rPr lang="en-US" spc="-2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q</a:t>
            </a:r>
            <a:r>
              <a:rPr lang="en-US" spc="-5" dirty="0">
                <a:solidFill>
                  <a:srgbClr val="CCAE79"/>
                </a:solidFill>
                <a:latin typeface="Times New Roman"/>
                <a:ea typeface="+mn-ea"/>
                <a:cs typeface="Times New Roman"/>
              </a:rPr>
              <a:t>u</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t m</a:t>
            </a:r>
            <a:r>
              <a:rPr lang="en-US" spc="-5" dirty="0">
                <a:solidFill>
                  <a:srgbClr val="CCAE79"/>
                </a:solidFill>
                <a:latin typeface="Times New Roman"/>
                <a:ea typeface="+mn-ea"/>
                <a:cs typeface="Times New Roman"/>
              </a:rPr>
              <a:t>on</a:t>
            </a:r>
            <a:r>
              <a:rPr lang="en-US" spc="5" dirty="0">
                <a:solidFill>
                  <a:srgbClr val="CCAE79"/>
                </a:solidFill>
                <a:latin typeface="Times New Roman"/>
                <a:ea typeface="+mn-ea"/>
                <a:cs typeface="Times New Roman"/>
              </a:rPr>
              <a:t>t</a:t>
            </a:r>
            <a:r>
              <a:rPr lang="en-US" dirty="0">
                <a:solidFill>
                  <a:srgbClr val="CCAE79"/>
                </a:solidFill>
                <a:latin typeface="Times New Roman"/>
                <a:ea typeface="+mn-ea"/>
                <a:cs typeface="Times New Roman"/>
              </a:rPr>
              <a:t>h</a:t>
            </a:r>
            <a:r>
              <a:rPr lang="en-US" spc="-20" dirty="0">
                <a:solidFill>
                  <a:srgbClr val="CCAE79"/>
                </a:solidFill>
                <a:latin typeface="Times New Roman"/>
                <a:ea typeface="+mn-ea"/>
                <a:cs typeface="Times New Roman"/>
              </a:rPr>
              <a:t> </a:t>
            </a:r>
            <a:r>
              <a:rPr lang="en-US" spc="20" dirty="0">
                <a:solidFill>
                  <a:srgbClr val="CCAE79"/>
                </a:solidFill>
                <a:latin typeface="Times New Roman"/>
                <a:ea typeface="+mn-ea"/>
                <a:cs typeface="Times New Roman"/>
              </a:rPr>
              <a:t>f</a:t>
            </a:r>
            <a:r>
              <a:rPr lang="en-US" spc="-1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r</a:t>
            </a:r>
            <a:r>
              <a:rPr lang="en-US" spc="10" dirty="0">
                <a:solidFill>
                  <a:srgbClr val="CCAE79"/>
                </a:solidFill>
                <a:latin typeface="Times New Roman"/>
                <a:ea typeface="+mn-ea"/>
                <a:cs typeface="Times New Roman"/>
              </a:rPr>
              <a:t> </a:t>
            </a:r>
            <a:r>
              <a:rPr lang="en-US" spc="-10" dirty="0">
                <a:solidFill>
                  <a:srgbClr val="CCAE79"/>
                </a:solidFill>
                <a:latin typeface="Times New Roman"/>
                <a:ea typeface="+mn-ea"/>
                <a:cs typeface="Times New Roman"/>
              </a:rPr>
              <a:t>N</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w</a:t>
            </a:r>
            <a:r>
              <a:rPr lang="en-US" spc="-1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Yo</a:t>
            </a:r>
            <a:r>
              <a:rPr lang="en-US" spc="-10" dirty="0">
                <a:solidFill>
                  <a:srgbClr val="CCAE79"/>
                </a:solidFill>
                <a:latin typeface="Times New Roman"/>
                <a:ea typeface="+mn-ea"/>
                <a:cs typeface="Times New Roman"/>
              </a:rPr>
              <a:t>r</a:t>
            </a:r>
            <a:r>
              <a:rPr lang="en-US" dirty="0">
                <a:solidFill>
                  <a:srgbClr val="CCAE79"/>
                </a:solidFill>
                <a:latin typeface="Times New Roman"/>
                <a:ea typeface="+mn-ea"/>
                <a:cs typeface="Times New Roman"/>
              </a:rPr>
              <a:t>k</a:t>
            </a:r>
            <a:r>
              <a:rPr lang="en-US" spc="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da</a:t>
            </a:r>
            <a:r>
              <a:rPr lang="en-US" spc="-15" dirty="0">
                <a:solidFill>
                  <a:srgbClr val="CCAE79"/>
                </a:solidFill>
                <a:latin typeface="Times New Roman"/>
                <a:ea typeface="+mn-ea"/>
                <a:cs typeface="Times New Roman"/>
              </a:rPr>
              <a:t>n</a:t>
            </a:r>
            <a:r>
              <a:rPr lang="en-US" dirty="0">
                <a:solidFill>
                  <a:srgbClr val="CCAE79"/>
                </a:solidFill>
                <a:latin typeface="Times New Roman"/>
                <a:ea typeface="+mn-ea"/>
                <a:cs typeface="Times New Roman"/>
              </a:rPr>
              <a:t>ce </a:t>
            </a:r>
            <a:r>
              <a:rPr lang="en-US" spc="-10" dirty="0">
                <a:solidFill>
                  <a:srgbClr val="CCAE79"/>
                </a:solidFill>
                <a:latin typeface="Times New Roman"/>
                <a:ea typeface="+mn-ea"/>
                <a:cs typeface="Times New Roman"/>
              </a:rPr>
              <a:t>l</a:t>
            </a:r>
            <a:r>
              <a:rPr lang="en-US" spc="-5" dirty="0">
                <a:solidFill>
                  <a:srgbClr val="CCAE79"/>
                </a:solidFill>
                <a:latin typeface="Times New Roman"/>
                <a:ea typeface="+mn-ea"/>
                <a:cs typeface="Times New Roman"/>
              </a:rPr>
              <a:t>o</a:t>
            </a:r>
            <a:r>
              <a:rPr lang="en-US" spc="-15" dirty="0">
                <a:solidFill>
                  <a:srgbClr val="CCAE79"/>
                </a:solidFill>
                <a:latin typeface="Times New Roman"/>
                <a:ea typeface="+mn-ea"/>
                <a:cs typeface="Times New Roman"/>
              </a:rPr>
              <a:t>v</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rs,</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b</a:t>
            </a:r>
            <a:r>
              <a:rPr lang="en-US" spc="-15" dirty="0">
                <a:solidFill>
                  <a:srgbClr val="CCAE79"/>
                </a:solidFill>
                <a:latin typeface="Times New Roman"/>
                <a:ea typeface="+mn-ea"/>
                <a:cs typeface="Times New Roman"/>
              </a:rPr>
              <a:t>u</a:t>
            </a:r>
            <a:r>
              <a:rPr lang="en-US" dirty="0">
                <a:solidFill>
                  <a:srgbClr val="CCAE79"/>
                </a:solidFill>
                <a:latin typeface="Times New Roman"/>
                <a:ea typeface="+mn-ea"/>
                <a:cs typeface="Times New Roman"/>
              </a:rPr>
              <a:t>t</a:t>
            </a:r>
            <a:r>
              <a:rPr lang="en-US" spc="10" dirty="0">
                <a:solidFill>
                  <a:srgbClr val="CCAE79"/>
                </a:solidFill>
                <a:latin typeface="Times New Roman"/>
                <a:ea typeface="+mn-ea"/>
                <a:cs typeface="Times New Roman"/>
              </a:rPr>
              <a:t> </a:t>
            </a:r>
            <a:r>
              <a:rPr lang="en-US" spc="-20" dirty="0">
                <a:solidFill>
                  <a:srgbClr val="CCAE79"/>
                </a:solidFill>
                <a:latin typeface="Times New Roman"/>
                <a:ea typeface="+mn-ea"/>
                <a:cs typeface="Times New Roman"/>
              </a:rPr>
              <a:t>i</a:t>
            </a:r>
            <a:r>
              <a:rPr lang="en-US" dirty="0">
                <a:solidFill>
                  <a:srgbClr val="CCAE79"/>
                </a:solidFill>
                <a:latin typeface="Times New Roman"/>
                <a:ea typeface="+mn-ea"/>
                <a:cs typeface="Times New Roman"/>
              </a:rPr>
              <a:t>t</a:t>
            </a:r>
            <a:r>
              <a:rPr lang="en-US" spc="10" dirty="0">
                <a:solidFill>
                  <a:srgbClr val="CCAE79"/>
                </a:solidFill>
                <a:latin typeface="Times New Roman"/>
                <a:ea typeface="+mn-ea"/>
                <a:cs typeface="Times New Roman"/>
              </a:rPr>
              <a:t> </a:t>
            </a:r>
            <a:r>
              <a:rPr lang="en-US" spc="-15" dirty="0">
                <a:solidFill>
                  <a:srgbClr val="CCAE79"/>
                </a:solidFill>
                <a:latin typeface="Times New Roman"/>
                <a:ea typeface="+mn-ea"/>
                <a:cs typeface="Times New Roman"/>
              </a:rPr>
              <a:t>b</a:t>
            </a:r>
            <a:r>
              <a:rPr lang="en-US" dirty="0">
                <a:solidFill>
                  <a:srgbClr val="CCAE79"/>
                </a:solidFill>
                <a:latin typeface="Times New Roman"/>
                <a:ea typeface="+mn-ea"/>
                <a:cs typeface="Times New Roman"/>
              </a:rPr>
              <a:t>r</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n</a:t>
            </a:r>
            <a:r>
              <a:rPr lang="en-US" spc="5" dirty="0">
                <a:solidFill>
                  <a:srgbClr val="CCAE79"/>
                </a:solidFill>
                <a:latin typeface="Times New Roman"/>
                <a:ea typeface="+mn-ea"/>
                <a:cs typeface="Times New Roman"/>
              </a:rPr>
              <a:t>g</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o</a:t>
            </a:r>
            <a:r>
              <a:rPr lang="en-US" spc="-15" dirty="0">
                <a:solidFill>
                  <a:srgbClr val="CCAE79"/>
                </a:solidFill>
                <a:latin typeface="Times New Roman"/>
                <a:ea typeface="+mn-ea"/>
                <a:cs typeface="Times New Roman"/>
              </a:rPr>
              <a:t>n</a:t>
            </a:r>
            <a:r>
              <a:rPr lang="en-US" dirty="0">
                <a:solidFill>
                  <a:srgbClr val="CCAE79"/>
                </a:solidFill>
                <a:latin typeface="Times New Roman"/>
                <a:ea typeface="+mn-ea"/>
                <a:cs typeface="Times New Roman"/>
              </a:rPr>
              <a:t>e </a:t>
            </a:r>
            <a:r>
              <a:rPr lang="en-US" spc="-1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f</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h</a:t>
            </a:r>
            <a:r>
              <a:rPr lang="en-US" dirty="0">
                <a:solidFill>
                  <a:srgbClr val="CCAE79"/>
                </a:solidFill>
                <a:latin typeface="Times New Roman"/>
                <a:ea typeface="+mn-ea"/>
                <a:cs typeface="Times New Roman"/>
              </a:rPr>
              <a:t>e m</a:t>
            </a:r>
            <a:r>
              <a:rPr lang="en-US" spc="-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st</a:t>
            </a:r>
            <a:r>
              <a:rPr lang="en-US" spc="-5" dirty="0">
                <a:solidFill>
                  <a:srgbClr val="CCAE79"/>
                </a:solidFill>
                <a:latin typeface="Times New Roman"/>
                <a:ea typeface="+mn-ea"/>
                <a:cs typeface="Times New Roman"/>
              </a:rPr>
              <a:t> </a:t>
            </a:r>
            <a:r>
              <a:rPr lang="en-US" dirty="0">
                <a:solidFill>
                  <a:srgbClr val="CCAE79"/>
                </a:solidFill>
                <a:latin typeface="Times New Roman"/>
                <a:ea typeface="+mn-ea"/>
                <a:cs typeface="Times New Roman"/>
              </a:rPr>
              <a:t>s</a:t>
            </a:r>
            <a:r>
              <a:rPr lang="en-US" spc="-15" dirty="0">
                <a:solidFill>
                  <a:srgbClr val="CCAE79"/>
                </a:solidFill>
                <a:latin typeface="Times New Roman"/>
                <a:ea typeface="+mn-ea"/>
                <a:cs typeface="Times New Roman"/>
              </a:rPr>
              <a:t>a</a:t>
            </a:r>
            <a:r>
              <a:rPr lang="en-US" spc="5" dirty="0">
                <a:solidFill>
                  <a:srgbClr val="CCAE79"/>
                </a:solidFill>
                <a:latin typeface="Times New Roman"/>
                <a:ea typeface="+mn-ea"/>
                <a:cs typeface="Times New Roman"/>
              </a:rPr>
              <a:t>t</a:t>
            </a:r>
            <a:r>
              <a:rPr lang="en-US" spc="-10" dirty="0">
                <a:solidFill>
                  <a:srgbClr val="CCAE79"/>
                </a:solidFill>
                <a:latin typeface="Times New Roman"/>
                <a:ea typeface="+mn-ea"/>
                <a:cs typeface="Times New Roman"/>
              </a:rPr>
              <a:t>i</a:t>
            </a:r>
            <a:r>
              <a:rPr lang="en-US" spc="-15" dirty="0">
                <a:solidFill>
                  <a:srgbClr val="CCAE79"/>
                </a:solidFill>
                <a:latin typeface="Times New Roman"/>
                <a:ea typeface="+mn-ea"/>
                <a:cs typeface="Times New Roman"/>
              </a:rPr>
              <a:t>s</a:t>
            </a:r>
            <a:r>
              <a:rPr lang="en-US" spc="15" dirty="0">
                <a:solidFill>
                  <a:srgbClr val="CCAE79"/>
                </a:solidFill>
                <a:latin typeface="Times New Roman"/>
                <a:ea typeface="+mn-ea"/>
                <a:cs typeface="Times New Roman"/>
              </a:rPr>
              <a:t>f</a:t>
            </a:r>
            <a:r>
              <a:rPr lang="en-US" spc="-15" dirty="0">
                <a:solidFill>
                  <a:srgbClr val="CCAE79"/>
                </a:solidFill>
                <a:latin typeface="Times New Roman"/>
                <a:ea typeface="+mn-ea"/>
                <a:cs typeface="Times New Roman"/>
              </a:rPr>
              <a:t>y</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n</a:t>
            </a:r>
            <a:r>
              <a:rPr lang="en-US" dirty="0">
                <a:solidFill>
                  <a:srgbClr val="CCAE79"/>
                </a:solidFill>
                <a:latin typeface="Times New Roman"/>
                <a:ea typeface="+mn-ea"/>
                <a:cs typeface="Times New Roman"/>
              </a:rPr>
              <a:t>g</a:t>
            </a:r>
            <a:r>
              <a:rPr lang="en-US" spc="1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e</a:t>
            </a:r>
            <a:r>
              <a:rPr lang="en-US" spc="-15" dirty="0">
                <a:solidFill>
                  <a:srgbClr val="CCAE79"/>
                </a:solidFill>
                <a:latin typeface="Times New Roman"/>
                <a:ea typeface="+mn-ea"/>
                <a:cs typeface="Times New Roman"/>
              </a:rPr>
              <a:t>v</a:t>
            </a:r>
            <a:r>
              <a:rPr lang="en-US" spc="-5" dirty="0">
                <a:solidFill>
                  <a:srgbClr val="CCAE79"/>
                </a:solidFill>
                <a:latin typeface="Times New Roman"/>
                <a:ea typeface="+mn-ea"/>
                <a:cs typeface="Times New Roman"/>
              </a:rPr>
              <a:t>en</a:t>
            </a:r>
            <a:r>
              <a:rPr lang="en-US" spc="5" dirty="0">
                <a:solidFill>
                  <a:srgbClr val="CCAE79"/>
                </a:solidFill>
                <a:latin typeface="Times New Roman"/>
                <a:ea typeface="+mn-ea"/>
                <a:cs typeface="Times New Roman"/>
              </a:rPr>
              <a:t>t</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 </a:t>
            </a:r>
            <a:r>
              <a:rPr lang="en-US" spc="-1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f</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h</a:t>
            </a:r>
            <a:r>
              <a:rPr lang="en-US" dirty="0">
                <a:solidFill>
                  <a:srgbClr val="CCAE79"/>
                </a:solidFill>
                <a:latin typeface="Times New Roman"/>
                <a:ea typeface="+mn-ea"/>
                <a:cs typeface="Times New Roman"/>
              </a:rPr>
              <a:t>e</a:t>
            </a:r>
            <a:r>
              <a:rPr lang="en-US" spc="-10" dirty="0">
                <a:solidFill>
                  <a:srgbClr val="CCAE79"/>
                </a:solidFill>
                <a:latin typeface="Times New Roman"/>
                <a:ea typeface="+mn-ea"/>
                <a:cs typeface="Times New Roman"/>
              </a:rPr>
              <a:t> </a:t>
            </a:r>
            <a:r>
              <a:rPr lang="en-US" spc="-15" dirty="0">
                <a:solidFill>
                  <a:srgbClr val="CCAE79"/>
                </a:solidFill>
                <a:latin typeface="Times New Roman"/>
                <a:ea typeface="+mn-ea"/>
                <a:cs typeface="Times New Roman"/>
              </a:rPr>
              <a:t>y</a:t>
            </a:r>
            <a:r>
              <a:rPr lang="en-US" spc="-5" dirty="0">
                <a:solidFill>
                  <a:srgbClr val="CCAE79"/>
                </a:solidFill>
                <a:latin typeface="Times New Roman"/>
                <a:ea typeface="+mn-ea"/>
                <a:cs typeface="Times New Roman"/>
              </a:rPr>
              <a:t>ea</a:t>
            </a:r>
            <a:r>
              <a:rPr lang="en-US" dirty="0">
                <a:solidFill>
                  <a:srgbClr val="CCAE79"/>
                </a:solidFill>
                <a:latin typeface="Times New Roman"/>
                <a:ea typeface="+mn-ea"/>
                <a:cs typeface="Times New Roman"/>
              </a:rPr>
              <a:t>r: </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h</a:t>
            </a:r>
            <a:r>
              <a:rPr lang="en-US" dirty="0">
                <a:solidFill>
                  <a:srgbClr val="CCAE79"/>
                </a:solidFill>
                <a:latin typeface="Times New Roman"/>
                <a:ea typeface="+mn-ea"/>
                <a:cs typeface="Times New Roman"/>
              </a:rPr>
              <a:t>e</a:t>
            </a:r>
            <a:r>
              <a:rPr lang="en-US" spc="-10" dirty="0">
                <a:solidFill>
                  <a:srgbClr val="CCAE79"/>
                </a:solidFill>
                <a:latin typeface="Times New Roman"/>
                <a:ea typeface="+mn-ea"/>
                <a:cs typeface="Times New Roman"/>
              </a:rPr>
              <a:t> </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u</a:t>
            </a:r>
            <a:r>
              <a:rPr lang="en-US" spc="-10" dirty="0">
                <a:solidFill>
                  <a:srgbClr val="CCAE79"/>
                </a:solidFill>
                <a:latin typeface="Times New Roman"/>
                <a:ea typeface="+mn-ea"/>
                <a:cs typeface="Times New Roman"/>
              </a:rPr>
              <a:t>m</a:t>
            </a:r>
            <a:r>
              <a:rPr lang="en-US" dirty="0">
                <a:solidFill>
                  <a:srgbClr val="CCAE79"/>
                </a:solidFill>
                <a:latin typeface="Times New Roman"/>
                <a:ea typeface="+mn-ea"/>
                <a:cs typeface="Times New Roman"/>
              </a:rPr>
              <a:t>m</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 p</a:t>
            </a:r>
            <a:r>
              <a:rPr lang="en-US" spc="-15" dirty="0">
                <a:solidFill>
                  <a:srgbClr val="CCAE79"/>
                </a:solidFill>
                <a:latin typeface="Times New Roman"/>
                <a:ea typeface="+mn-ea"/>
                <a:cs typeface="Times New Roman"/>
              </a:rPr>
              <a:t>e</a:t>
            </a:r>
            <a:r>
              <a:rPr lang="en-US" spc="-10" dirty="0">
                <a:solidFill>
                  <a:srgbClr val="CCAE79"/>
                </a:solidFill>
                <a:latin typeface="Times New Roman"/>
                <a:ea typeface="+mn-ea"/>
                <a:cs typeface="Times New Roman"/>
              </a:rPr>
              <a:t>r</a:t>
            </a:r>
            <a:r>
              <a:rPr lang="en-US" spc="15" dirty="0">
                <a:solidFill>
                  <a:srgbClr val="CCAE79"/>
                </a:solidFill>
                <a:latin typeface="Times New Roman"/>
                <a:ea typeface="+mn-ea"/>
                <a:cs typeface="Times New Roman"/>
              </a:rPr>
              <a:t>f</a:t>
            </a:r>
            <a:r>
              <a:rPr lang="en-US" spc="-5" dirty="0">
                <a:solidFill>
                  <a:srgbClr val="CCAE79"/>
                </a:solidFill>
                <a:latin typeface="Times New Roman"/>
                <a:ea typeface="+mn-ea"/>
                <a:cs typeface="Times New Roman"/>
              </a:rPr>
              <a:t>o</a:t>
            </a:r>
            <a:r>
              <a:rPr lang="en-US" spc="-10" dirty="0">
                <a:solidFill>
                  <a:srgbClr val="CCAE79"/>
                </a:solidFill>
                <a:latin typeface="Times New Roman"/>
                <a:ea typeface="+mn-ea"/>
                <a:cs typeface="Times New Roman"/>
              </a:rPr>
              <a:t>r</a:t>
            </a:r>
            <a:r>
              <a:rPr lang="en-US" dirty="0">
                <a:solidFill>
                  <a:srgbClr val="CCAE79"/>
                </a:solidFill>
                <a:latin typeface="Times New Roman"/>
                <a:ea typeface="+mn-ea"/>
                <a:cs typeface="Times New Roman"/>
              </a:rPr>
              <a:t>m</a:t>
            </a:r>
            <a:r>
              <a:rPr lang="en-US" spc="-5" dirty="0">
                <a:solidFill>
                  <a:srgbClr val="CCAE79"/>
                </a:solidFill>
                <a:latin typeface="Times New Roman"/>
                <a:ea typeface="+mn-ea"/>
                <a:cs typeface="Times New Roman"/>
              </a:rPr>
              <a:t>an</a:t>
            </a:r>
            <a:r>
              <a:rPr lang="en-US" dirty="0">
                <a:solidFill>
                  <a:srgbClr val="CCAE79"/>
                </a:solidFill>
                <a:latin typeface="Times New Roman"/>
                <a:ea typeface="+mn-ea"/>
                <a:cs typeface="Times New Roman"/>
              </a:rPr>
              <a:t>c</a:t>
            </a:r>
            <a:r>
              <a:rPr lang="en-US" spc="-1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 </a:t>
            </a:r>
            <a:r>
              <a:rPr lang="en-US" spc="-1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f </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h</a:t>
            </a:r>
            <a:r>
              <a:rPr lang="en-US" dirty="0">
                <a:solidFill>
                  <a:srgbClr val="CCAE79"/>
                </a:solidFill>
                <a:latin typeface="Times New Roman"/>
                <a:ea typeface="+mn-ea"/>
                <a:cs typeface="Times New Roman"/>
              </a:rPr>
              <a:t>e </a:t>
            </a:r>
            <a:r>
              <a:rPr lang="en-US" spc="-20"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n</a:t>
            </a:r>
            <a:r>
              <a:rPr lang="en-US" dirty="0">
                <a:solidFill>
                  <a:srgbClr val="CCAE79"/>
                </a:solidFill>
                <a:latin typeface="Times New Roman"/>
                <a:ea typeface="+mn-ea"/>
                <a:cs typeface="Times New Roman"/>
              </a:rPr>
              <a:t>g </a:t>
            </a:r>
            <a:r>
              <a:rPr lang="en-US" spc="-5" dirty="0">
                <a:solidFill>
                  <a:srgbClr val="CCAE79"/>
                </a:solidFill>
                <a:latin typeface="Times New Roman"/>
                <a:ea typeface="+mn-ea"/>
                <a:cs typeface="Times New Roman"/>
              </a:rPr>
              <a:t>Bo</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de</a:t>
            </a:r>
            <a:r>
              <a:rPr lang="en-US" dirty="0">
                <a:solidFill>
                  <a:srgbClr val="CCAE79"/>
                </a:solidFill>
                <a:latin typeface="Times New Roman"/>
                <a:ea typeface="+mn-ea"/>
                <a:cs typeface="Times New Roman"/>
              </a:rPr>
              <a:t>rs</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Fe</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t</a:t>
            </a:r>
            <a:r>
              <a:rPr lang="en-US" spc="-10" dirty="0">
                <a:solidFill>
                  <a:srgbClr val="CCAE79"/>
                </a:solidFill>
                <a:latin typeface="Times New Roman"/>
                <a:ea typeface="+mn-ea"/>
                <a:cs typeface="Times New Roman"/>
              </a:rPr>
              <a:t>i</a:t>
            </a:r>
            <a:r>
              <a:rPr lang="en-US" spc="-15" dirty="0">
                <a:solidFill>
                  <a:srgbClr val="CCAE79"/>
                </a:solidFill>
                <a:latin typeface="Times New Roman"/>
                <a:ea typeface="+mn-ea"/>
                <a:cs typeface="Times New Roman"/>
              </a:rPr>
              <a:t>v</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l </a:t>
            </a:r>
            <a:r>
              <a:rPr lang="en-US" spc="-1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f</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nd</a:t>
            </a:r>
            <a:r>
              <a:rPr lang="en-US" spc="-10" dirty="0">
                <a:solidFill>
                  <a:srgbClr val="CCAE79"/>
                </a:solidFill>
                <a:latin typeface="Times New Roman"/>
                <a:ea typeface="+mn-ea"/>
                <a:cs typeface="Times New Roman"/>
              </a:rPr>
              <a:t>i</a:t>
            </a:r>
            <a:r>
              <a:rPr lang="en-US" spc="-1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n </a:t>
            </a:r>
            <a:r>
              <a:rPr lang="en-US" spc="-10" dirty="0">
                <a:solidFill>
                  <a:srgbClr val="CCAE79"/>
                </a:solidFill>
                <a:latin typeface="Times New Roman"/>
                <a:ea typeface="+mn-ea"/>
                <a:cs typeface="Times New Roman"/>
              </a:rPr>
              <a:t>D</a:t>
            </a:r>
            <a:r>
              <a:rPr lang="en-US" spc="-5" dirty="0">
                <a:solidFill>
                  <a:srgbClr val="CCAE79"/>
                </a:solidFill>
                <a:latin typeface="Times New Roman"/>
                <a:ea typeface="+mn-ea"/>
                <a:cs typeface="Times New Roman"/>
              </a:rPr>
              <a:t>an</a:t>
            </a:r>
            <a:r>
              <a:rPr lang="en-US" dirty="0">
                <a:solidFill>
                  <a:srgbClr val="CCAE79"/>
                </a:solidFill>
                <a:latin typeface="Times New Roman"/>
                <a:ea typeface="+mn-ea"/>
                <a:cs typeface="Times New Roman"/>
              </a:rPr>
              <a:t>c</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p</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e</a:t>
            </a:r>
            <a:r>
              <a:rPr lang="en-US" spc="-15" dirty="0">
                <a:solidFill>
                  <a:srgbClr val="CCAE79"/>
                </a:solidFill>
                <a:latin typeface="Times New Roman"/>
                <a:ea typeface="+mn-ea"/>
                <a:cs typeface="Times New Roman"/>
              </a:rPr>
              <a:t>n</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d</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b</a:t>
            </a:r>
            <a:r>
              <a:rPr lang="en-US" dirty="0">
                <a:solidFill>
                  <a:srgbClr val="CCAE79"/>
                </a:solidFill>
                <a:latin typeface="Times New Roman"/>
                <a:ea typeface="+mn-ea"/>
                <a:cs typeface="Times New Roman"/>
              </a:rPr>
              <a:t>y</a:t>
            </a:r>
            <a:r>
              <a:rPr lang="en-US" spc="-10" dirty="0">
                <a:solidFill>
                  <a:srgbClr val="CCAE79"/>
                </a:solidFill>
                <a:latin typeface="Times New Roman"/>
                <a:ea typeface="+mn-ea"/>
                <a:cs typeface="Times New Roman"/>
              </a:rPr>
              <a:t> t</a:t>
            </a:r>
            <a:r>
              <a:rPr lang="en-US" spc="-5" dirty="0">
                <a:solidFill>
                  <a:srgbClr val="CCAE79"/>
                </a:solidFill>
                <a:latin typeface="Times New Roman"/>
                <a:ea typeface="+mn-ea"/>
                <a:cs typeface="Times New Roman"/>
              </a:rPr>
              <a:t>h</a:t>
            </a:r>
            <a:r>
              <a:rPr lang="en-US" dirty="0">
                <a:solidFill>
                  <a:srgbClr val="CCAE79"/>
                </a:solidFill>
                <a:latin typeface="Times New Roman"/>
                <a:ea typeface="+mn-ea"/>
                <a:cs typeface="Times New Roman"/>
              </a:rPr>
              <a:t>e </a:t>
            </a:r>
            <a:r>
              <a:rPr lang="en-US" spc="5"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nd</a:t>
            </a:r>
            <a:r>
              <a:rPr lang="en-US" spc="-10"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m</a:t>
            </a:r>
            <a:r>
              <a:rPr lang="en-US" spc="-1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r</a:t>
            </a:r>
            <a:r>
              <a:rPr lang="en-US" spc="-10" dirty="0">
                <a:solidFill>
                  <a:srgbClr val="CCAE79"/>
                </a:solidFill>
                <a:latin typeface="Times New Roman"/>
                <a:ea typeface="+mn-ea"/>
                <a:cs typeface="Times New Roman"/>
              </a:rPr>
              <a:t>i</a:t>
            </a:r>
            <a:r>
              <a:rPr lang="en-US" dirty="0">
                <a:solidFill>
                  <a:srgbClr val="CCAE79"/>
                </a:solidFill>
                <a:latin typeface="Times New Roman"/>
                <a:ea typeface="+mn-ea"/>
                <a:cs typeface="Times New Roman"/>
              </a:rPr>
              <a:t>c</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n </a:t>
            </a:r>
            <a:r>
              <a:rPr lang="en-US" spc="-5" dirty="0">
                <a:solidFill>
                  <a:srgbClr val="CCAE79"/>
                </a:solidFill>
                <a:latin typeface="Times New Roman"/>
                <a:ea typeface="+mn-ea"/>
                <a:cs typeface="Times New Roman"/>
              </a:rPr>
              <a:t>A</a:t>
            </a:r>
            <a:r>
              <a:rPr lang="en-US" spc="-10"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t</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 C</a:t>
            </a:r>
            <a:r>
              <a:rPr lang="en-US" spc="-5" dirty="0">
                <a:solidFill>
                  <a:srgbClr val="CCAE79"/>
                </a:solidFill>
                <a:latin typeface="Times New Roman"/>
                <a:ea typeface="+mn-ea"/>
                <a:cs typeface="Times New Roman"/>
              </a:rPr>
              <a:t>oun</a:t>
            </a:r>
            <a:r>
              <a:rPr lang="en-US" dirty="0">
                <a:solidFill>
                  <a:srgbClr val="CCAE79"/>
                </a:solidFill>
                <a:latin typeface="Times New Roman"/>
                <a:ea typeface="+mn-ea"/>
                <a:cs typeface="Times New Roman"/>
              </a:rPr>
              <a:t>c</a:t>
            </a:r>
            <a:r>
              <a:rPr lang="en-US" spc="-10" dirty="0">
                <a:solidFill>
                  <a:srgbClr val="CCAE79"/>
                </a:solidFill>
                <a:latin typeface="Times New Roman"/>
                <a:ea typeface="+mn-ea"/>
                <a:cs typeface="Times New Roman"/>
              </a:rPr>
              <a:t>il</a:t>
            </a:r>
            <a:r>
              <a:rPr lang="en-US" dirty="0">
                <a:solidFill>
                  <a:srgbClr val="CCAE79"/>
                </a:solidFill>
                <a:latin typeface="Times New Roman"/>
                <a:ea typeface="+mn-ea"/>
                <a:cs typeface="Times New Roman"/>
              </a:rPr>
              <a:t>.</a:t>
            </a:r>
          </a:p>
          <a:p>
            <a:pPr marL="12700" fontAlgn="auto">
              <a:lnSpc>
                <a:spcPct val="90000"/>
              </a:lnSpc>
              <a:spcBef>
                <a:spcPts val="0"/>
              </a:spcBef>
              <a:spcAft>
                <a:spcPts val="0"/>
              </a:spcAft>
              <a:defRPr/>
            </a:pPr>
            <a:r>
              <a:rPr lang="en-US" spc="-5" dirty="0">
                <a:solidFill>
                  <a:srgbClr val="E46C0A"/>
                </a:solidFill>
                <a:latin typeface="Times New Roman"/>
                <a:ea typeface="+mn-ea"/>
                <a:cs typeface="Times New Roman"/>
              </a:rPr>
              <a:t>–</a:t>
            </a:r>
            <a:r>
              <a:rPr lang="en-US" spc="-5" dirty="0" err="1">
                <a:solidFill>
                  <a:srgbClr val="E46C0A"/>
                </a:solidFill>
                <a:latin typeface="Times New Roman"/>
                <a:ea typeface="+mn-ea"/>
                <a:cs typeface="Times New Roman"/>
              </a:rPr>
              <a:t>dan</a:t>
            </a:r>
            <a:r>
              <a:rPr lang="en-US" dirty="0" err="1">
                <a:solidFill>
                  <a:srgbClr val="E46C0A"/>
                </a:solidFill>
                <a:latin typeface="Times New Roman"/>
                <a:ea typeface="+mn-ea"/>
                <a:cs typeface="Times New Roman"/>
              </a:rPr>
              <a:t>c</a:t>
            </a:r>
            <a:r>
              <a:rPr lang="en-US" spc="-5" dirty="0" err="1">
                <a:solidFill>
                  <a:srgbClr val="E46C0A"/>
                </a:solidFill>
                <a:latin typeface="Times New Roman"/>
                <a:ea typeface="+mn-ea"/>
                <a:cs typeface="Times New Roman"/>
              </a:rPr>
              <a:t>e</a:t>
            </a:r>
            <a:r>
              <a:rPr lang="en-US" spc="5" dirty="0" err="1">
                <a:solidFill>
                  <a:srgbClr val="E46C0A"/>
                </a:solidFill>
                <a:latin typeface="Times New Roman"/>
                <a:ea typeface="+mn-ea"/>
                <a:cs typeface="Times New Roman"/>
              </a:rPr>
              <a:t>t</a:t>
            </a:r>
            <a:r>
              <a:rPr lang="en-US" spc="-5" dirty="0" err="1">
                <a:solidFill>
                  <a:srgbClr val="E46C0A"/>
                </a:solidFill>
                <a:latin typeface="Times New Roman"/>
                <a:ea typeface="+mn-ea"/>
                <a:cs typeface="Times New Roman"/>
              </a:rPr>
              <a:t>ab</a:t>
            </a:r>
            <a:r>
              <a:rPr lang="en-US" spc="-15" dirty="0" err="1">
                <a:solidFill>
                  <a:srgbClr val="E46C0A"/>
                </a:solidFill>
                <a:latin typeface="Times New Roman"/>
                <a:ea typeface="+mn-ea"/>
                <a:cs typeface="Times New Roman"/>
              </a:rPr>
              <a:t>s</a:t>
            </a:r>
            <a:r>
              <a:rPr lang="en-US" spc="5" dirty="0" err="1">
                <a:solidFill>
                  <a:srgbClr val="E46C0A"/>
                </a:solidFill>
                <a:latin typeface="Times New Roman"/>
                <a:ea typeface="+mn-ea"/>
                <a:cs typeface="Times New Roman"/>
              </a:rPr>
              <a:t>.</a:t>
            </a:r>
            <a:r>
              <a:rPr lang="en-US" dirty="0" err="1">
                <a:solidFill>
                  <a:srgbClr val="E46C0A"/>
                </a:solidFill>
                <a:latin typeface="Times New Roman"/>
                <a:ea typeface="+mn-ea"/>
                <a:cs typeface="Times New Roman"/>
              </a:rPr>
              <a:t>c</a:t>
            </a:r>
            <a:r>
              <a:rPr lang="en-US" spc="-5" dirty="0" err="1">
                <a:solidFill>
                  <a:srgbClr val="E46C0A"/>
                </a:solidFill>
                <a:latin typeface="Times New Roman"/>
                <a:ea typeface="+mn-ea"/>
                <a:cs typeface="Times New Roman"/>
              </a:rPr>
              <a:t>o</a:t>
            </a:r>
            <a:r>
              <a:rPr lang="en-US" dirty="0" err="1">
                <a:solidFill>
                  <a:srgbClr val="E46C0A"/>
                </a:solidFill>
                <a:latin typeface="Times New Roman"/>
                <a:ea typeface="+mn-ea"/>
                <a:cs typeface="Times New Roman"/>
              </a:rPr>
              <a:t>m</a:t>
            </a:r>
            <a:endParaRPr lang="en-US" dirty="0">
              <a:solidFill>
                <a:srgbClr val="E46C0A"/>
              </a:solidFill>
              <a:latin typeface="Times New Roman"/>
              <a:ea typeface="+mn-ea"/>
              <a:cs typeface="Times New Roman"/>
            </a:endParaRPr>
          </a:p>
          <a:p>
            <a:pPr fontAlgn="auto">
              <a:lnSpc>
                <a:spcPct val="90000"/>
              </a:lnSpc>
              <a:spcBef>
                <a:spcPts val="68"/>
              </a:spcBef>
              <a:spcAft>
                <a:spcPts val="0"/>
              </a:spcAft>
              <a:defRPr/>
            </a:pPr>
            <a:endParaRPr lang="en-US" dirty="0">
              <a:solidFill>
                <a:prstClr val="black"/>
              </a:solidFill>
              <a:latin typeface="Times New Roman"/>
              <a:ea typeface="+mn-ea"/>
              <a:cs typeface="Times New Roman"/>
            </a:endParaRPr>
          </a:p>
          <a:p>
            <a:pPr marL="12700" marR="46355" fontAlgn="auto">
              <a:lnSpc>
                <a:spcPct val="90000"/>
              </a:lnSpc>
              <a:spcBef>
                <a:spcPts val="0"/>
              </a:spcBef>
              <a:spcAft>
                <a:spcPts val="0"/>
              </a:spcAft>
              <a:tabLst>
                <a:tab pos="3894454" algn="l"/>
              </a:tabLst>
              <a:defRPr/>
            </a:pPr>
            <a:r>
              <a:rPr lang="en-US" spc="25" dirty="0">
                <a:solidFill>
                  <a:srgbClr val="CCAE79"/>
                </a:solidFill>
                <a:latin typeface="Times New Roman"/>
                <a:ea typeface="+mn-ea"/>
                <a:cs typeface="Times New Roman"/>
              </a:rPr>
              <a:t>W</a:t>
            </a:r>
            <a:r>
              <a:rPr lang="en-US" spc="-15" dirty="0">
                <a:solidFill>
                  <a:srgbClr val="CCAE79"/>
                </a:solidFill>
                <a:latin typeface="Times New Roman"/>
                <a:ea typeface="+mn-ea"/>
                <a:cs typeface="Times New Roman"/>
              </a:rPr>
              <a:t>ha</a:t>
            </a:r>
            <a:r>
              <a:rPr lang="en-US" dirty="0">
                <a:solidFill>
                  <a:srgbClr val="CCAE79"/>
                </a:solidFill>
                <a:latin typeface="Times New Roman"/>
                <a:ea typeface="+mn-ea"/>
                <a:cs typeface="Times New Roman"/>
              </a:rPr>
              <a:t>t m</a:t>
            </a:r>
            <a:r>
              <a:rPr lang="en-US" spc="-15" dirty="0">
                <a:solidFill>
                  <a:srgbClr val="CCAE79"/>
                </a:solidFill>
                <a:latin typeface="Times New Roman"/>
                <a:ea typeface="+mn-ea"/>
                <a:cs typeface="Times New Roman"/>
              </a:rPr>
              <a:t>a</a:t>
            </a:r>
            <a:r>
              <a:rPr lang="en-US" spc="10" dirty="0">
                <a:solidFill>
                  <a:srgbClr val="CCAE79"/>
                </a:solidFill>
                <a:latin typeface="Times New Roman"/>
                <a:ea typeface="+mn-ea"/>
                <a:cs typeface="Times New Roman"/>
              </a:rPr>
              <a:t>k</a:t>
            </a:r>
            <a:r>
              <a:rPr lang="en-US" spc="-1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 </a:t>
            </a:r>
            <a:r>
              <a:rPr lang="en-US" spc="-10" dirty="0">
                <a:solidFill>
                  <a:srgbClr val="CCAE79"/>
                </a:solidFill>
                <a:latin typeface="Times New Roman"/>
                <a:ea typeface="+mn-ea"/>
                <a:cs typeface="Times New Roman"/>
              </a:rPr>
              <a:t>i</a:t>
            </a:r>
            <a:r>
              <a:rPr lang="en-US" dirty="0">
                <a:solidFill>
                  <a:srgbClr val="CCAE79"/>
                </a:solidFill>
                <a:latin typeface="Times New Roman"/>
                <a:ea typeface="+mn-ea"/>
                <a:cs typeface="Times New Roman"/>
              </a:rPr>
              <a:t>t </a:t>
            </a:r>
            <a:r>
              <a:rPr lang="en-US" dirty="0" err="1">
                <a:solidFill>
                  <a:srgbClr val="CCAE79"/>
                </a:solidFill>
                <a:latin typeface="Times New Roman"/>
                <a:ea typeface="+mn-ea"/>
                <a:cs typeface="Times New Roman"/>
              </a:rPr>
              <a:t>m</a:t>
            </a:r>
            <a:r>
              <a:rPr lang="en-US" spc="-15" dirty="0" err="1">
                <a:solidFill>
                  <a:srgbClr val="CCAE79"/>
                </a:solidFill>
                <a:latin typeface="Times New Roman"/>
                <a:ea typeface="+mn-ea"/>
                <a:cs typeface="Times New Roman"/>
              </a:rPr>
              <a:t>a</a:t>
            </a:r>
            <a:r>
              <a:rPr lang="en-US" dirty="0" err="1">
                <a:solidFill>
                  <a:srgbClr val="CCAE79"/>
                </a:solidFill>
                <a:latin typeface="Times New Roman"/>
                <a:ea typeface="+mn-ea"/>
                <a:cs typeface="Times New Roman"/>
              </a:rPr>
              <a:t>r</a:t>
            </a:r>
            <a:r>
              <a:rPr lang="en-US" spc="-15" dirty="0" err="1">
                <a:solidFill>
                  <a:srgbClr val="CCAE79"/>
                </a:solidFill>
                <a:latin typeface="Times New Roman"/>
                <a:ea typeface="+mn-ea"/>
                <a:cs typeface="Times New Roman"/>
              </a:rPr>
              <a:t>v</a:t>
            </a:r>
            <a:r>
              <a:rPr lang="en-US" spc="-5" dirty="0" err="1">
                <a:solidFill>
                  <a:srgbClr val="CCAE79"/>
                </a:solidFill>
                <a:latin typeface="Times New Roman"/>
                <a:ea typeface="+mn-ea"/>
                <a:cs typeface="Times New Roman"/>
              </a:rPr>
              <a:t>e</a:t>
            </a:r>
            <a:r>
              <a:rPr lang="en-US" spc="-10" dirty="0" err="1">
                <a:solidFill>
                  <a:srgbClr val="CCAE79"/>
                </a:solidFill>
                <a:latin typeface="Times New Roman"/>
                <a:ea typeface="+mn-ea"/>
                <a:cs typeface="Times New Roman"/>
              </a:rPr>
              <a:t>ll</a:t>
            </a:r>
            <a:r>
              <a:rPr lang="en-US" spc="-5" dirty="0" err="1">
                <a:solidFill>
                  <a:srgbClr val="CCAE79"/>
                </a:solidFill>
                <a:latin typeface="Times New Roman"/>
                <a:ea typeface="+mn-ea"/>
                <a:cs typeface="Times New Roman"/>
              </a:rPr>
              <a:t>o</a:t>
            </a:r>
            <a:r>
              <a:rPr lang="en-US" spc="5" dirty="0" err="1">
                <a:solidFill>
                  <a:srgbClr val="CCAE79"/>
                </a:solidFill>
                <a:latin typeface="Times New Roman"/>
                <a:ea typeface="+mn-ea"/>
                <a:cs typeface="Times New Roman"/>
              </a:rPr>
              <a:t>u</a:t>
            </a:r>
            <a:r>
              <a:rPr lang="en-US" dirty="0" err="1">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 </a:t>
            </a:r>
            <a:r>
              <a:rPr lang="en-US" spc="-10" dirty="0">
                <a:solidFill>
                  <a:srgbClr val="CCAE79"/>
                </a:solidFill>
                <a:latin typeface="Times New Roman"/>
                <a:ea typeface="+mn-ea"/>
                <a:cs typeface="Times New Roman"/>
              </a:rPr>
              <a:t>i</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n</a:t>
            </a:r>
            <a:r>
              <a:rPr lang="en-US" spc="-10" dirty="0">
                <a:solidFill>
                  <a:srgbClr val="CCAE79"/>
                </a:solidFill>
                <a:latin typeface="Times New Roman"/>
                <a:ea typeface="+mn-ea"/>
                <a:cs typeface="Times New Roman"/>
              </a:rPr>
              <a:t>'</a:t>
            </a:r>
            <a:r>
              <a:rPr lang="en-US" dirty="0">
                <a:solidFill>
                  <a:srgbClr val="CCAE79"/>
                </a:solidFill>
                <a:latin typeface="Times New Roman"/>
                <a:ea typeface="+mn-ea"/>
                <a:cs typeface="Times New Roman"/>
              </a:rPr>
              <a:t>t</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ne</a:t>
            </a:r>
            <a:r>
              <a:rPr lang="en-US" dirty="0">
                <a:solidFill>
                  <a:srgbClr val="CCAE79"/>
                </a:solidFill>
                <a:latin typeface="Times New Roman"/>
                <a:ea typeface="+mn-ea"/>
                <a:cs typeface="Times New Roman"/>
              </a:rPr>
              <a:t>c</a:t>
            </a:r>
            <a:r>
              <a:rPr lang="en-US" spc="-5" dirty="0">
                <a:solidFill>
                  <a:srgbClr val="CCAE79"/>
                </a:solidFill>
                <a:latin typeface="Times New Roman"/>
                <a:ea typeface="+mn-ea"/>
                <a:cs typeface="Times New Roman"/>
              </a:rPr>
              <a:t>e</a:t>
            </a:r>
            <a:r>
              <a:rPr lang="en-US" spc="-15" dirty="0">
                <a:solidFill>
                  <a:srgbClr val="CCAE79"/>
                </a:solidFill>
                <a:latin typeface="Times New Roman"/>
                <a:ea typeface="+mn-ea"/>
                <a:cs typeface="Times New Roman"/>
              </a:rPr>
              <a:t>s</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r</a:t>
            </a:r>
            <a:r>
              <a:rPr lang="en-US" spc="-10" dirty="0">
                <a:solidFill>
                  <a:srgbClr val="CCAE79"/>
                </a:solidFill>
                <a:latin typeface="Times New Roman"/>
                <a:ea typeface="+mn-ea"/>
                <a:cs typeface="Times New Roman"/>
              </a:rPr>
              <a:t>il</a:t>
            </a:r>
            <a:r>
              <a:rPr lang="en-US" dirty="0">
                <a:solidFill>
                  <a:srgbClr val="CCAE79"/>
                </a:solidFill>
                <a:latin typeface="Times New Roman"/>
                <a:ea typeface="+mn-ea"/>
                <a:cs typeface="Times New Roman"/>
              </a:rPr>
              <a:t>y</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h</a:t>
            </a:r>
            <a:r>
              <a:rPr lang="en-US" dirty="0">
                <a:solidFill>
                  <a:srgbClr val="CCAE79"/>
                </a:solidFill>
                <a:latin typeface="Times New Roman"/>
                <a:ea typeface="+mn-ea"/>
                <a:cs typeface="Times New Roman"/>
              </a:rPr>
              <a:t>e</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q</a:t>
            </a:r>
            <a:r>
              <a:rPr lang="en-US" spc="-15" dirty="0">
                <a:solidFill>
                  <a:srgbClr val="CCAE79"/>
                </a:solidFill>
                <a:latin typeface="Times New Roman"/>
                <a:ea typeface="+mn-ea"/>
                <a:cs typeface="Times New Roman"/>
              </a:rPr>
              <a:t>u</a:t>
            </a:r>
            <a:r>
              <a:rPr lang="en-US" spc="-5" dirty="0">
                <a:solidFill>
                  <a:srgbClr val="CCAE79"/>
                </a:solidFill>
                <a:latin typeface="Times New Roman"/>
                <a:ea typeface="+mn-ea"/>
                <a:cs typeface="Times New Roman"/>
              </a:rPr>
              <a:t>a</a:t>
            </a:r>
            <a:r>
              <a:rPr lang="en-US" spc="-10" dirty="0">
                <a:solidFill>
                  <a:srgbClr val="CCAE79"/>
                </a:solidFill>
                <a:latin typeface="Times New Roman"/>
                <a:ea typeface="+mn-ea"/>
                <a:cs typeface="Times New Roman"/>
              </a:rPr>
              <a:t>li</a:t>
            </a:r>
            <a:r>
              <a:rPr lang="en-US" spc="5" dirty="0">
                <a:solidFill>
                  <a:srgbClr val="CCAE79"/>
                </a:solidFill>
                <a:latin typeface="Times New Roman"/>
                <a:ea typeface="+mn-ea"/>
                <a:cs typeface="Times New Roman"/>
              </a:rPr>
              <a:t>t</a:t>
            </a:r>
            <a:r>
              <a:rPr lang="en-US" dirty="0">
                <a:solidFill>
                  <a:srgbClr val="CCAE79"/>
                </a:solidFill>
                <a:latin typeface="Times New Roman"/>
                <a:ea typeface="+mn-ea"/>
                <a:cs typeface="Times New Roman"/>
              </a:rPr>
              <a:t>y</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f</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h</a:t>
            </a:r>
            <a:r>
              <a:rPr lang="en-US" dirty="0">
                <a:solidFill>
                  <a:srgbClr val="CCAE79"/>
                </a:solidFill>
                <a:latin typeface="Times New Roman"/>
                <a:ea typeface="+mn-ea"/>
                <a:cs typeface="Times New Roman"/>
              </a:rPr>
              <a:t>e</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dan</a:t>
            </a:r>
            <a:r>
              <a:rPr lang="en-US" dirty="0">
                <a:solidFill>
                  <a:srgbClr val="CCAE79"/>
                </a:solidFill>
                <a:latin typeface="Times New Roman"/>
                <a:ea typeface="+mn-ea"/>
                <a:cs typeface="Times New Roman"/>
              </a:rPr>
              <a:t>ce</a:t>
            </a:r>
            <a:r>
              <a:rPr lang="en-US" spc="-10" dirty="0">
                <a:solidFill>
                  <a:srgbClr val="CCAE79"/>
                </a:solidFill>
                <a:latin typeface="Times New Roman"/>
                <a:ea typeface="+mn-ea"/>
                <a:cs typeface="Times New Roman"/>
              </a:rPr>
              <a:t> </a:t>
            </a:r>
            <a:r>
              <a:rPr lang="en-US" dirty="0">
                <a:solidFill>
                  <a:srgbClr val="CCAE79"/>
                </a:solidFill>
                <a:latin typeface="Times New Roman"/>
                <a:ea typeface="+mn-ea"/>
                <a:cs typeface="Times New Roman"/>
              </a:rPr>
              <a:t>(</a:t>
            </a:r>
            <a:r>
              <a:rPr lang="en-US" spc="5" dirty="0">
                <a:solidFill>
                  <a:srgbClr val="CCAE79"/>
                </a:solidFill>
                <a:latin typeface="Times New Roman"/>
                <a:ea typeface="+mn-ea"/>
                <a:cs typeface="Times New Roman"/>
              </a:rPr>
              <a:t>t</a:t>
            </a:r>
            <a:r>
              <a:rPr lang="en-US" spc="-15" dirty="0">
                <a:solidFill>
                  <a:srgbClr val="CCAE79"/>
                </a:solidFill>
                <a:latin typeface="Times New Roman"/>
                <a:ea typeface="+mn-ea"/>
                <a:cs typeface="Times New Roman"/>
              </a:rPr>
              <a:t>h</a:t>
            </a:r>
            <a:r>
              <a:rPr lang="en-US" dirty="0">
                <a:solidFill>
                  <a:srgbClr val="CCAE79"/>
                </a:solidFill>
                <a:latin typeface="Times New Roman"/>
                <a:ea typeface="+mn-ea"/>
                <a:cs typeface="Times New Roman"/>
              </a:rPr>
              <a:t>e </a:t>
            </a:r>
            <a:r>
              <a:rPr lang="en-US" spc="-5" dirty="0">
                <a:solidFill>
                  <a:srgbClr val="CCAE79"/>
                </a:solidFill>
                <a:latin typeface="Times New Roman"/>
                <a:ea typeface="+mn-ea"/>
                <a:cs typeface="Times New Roman"/>
              </a:rPr>
              <a:t>e</a:t>
            </a:r>
            <a:r>
              <a:rPr lang="en-US" spc="-15" dirty="0">
                <a:solidFill>
                  <a:srgbClr val="CCAE79"/>
                </a:solidFill>
                <a:latin typeface="Times New Roman"/>
                <a:ea typeface="+mn-ea"/>
                <a:cs typeface="Times New Roman"/>
              </a:rPr>
              <a:t>v</a:t>
            </a:r>
            <a:r>
              <a:rPr lang="en-US" spc="-5" dirty="0">
                <a:solidFill>
                  <a:srgbClr val="CCAE79"/>
                </a:solidFill>
                <a:latin typeface="Times New Roman"/>
                <a:ea typeface="+mn-ea"/>
                <a:cs typeface="Times New Roman"/>
              </a:rPr>
              <a:t>en</a:t>
            </a:r>
            <a:r>
              <a:rPr lang="en-US" dirty="0">
                <a:solidFill>
                  <a:srgbClr val="CCAE79"/>
                </a:solidFill>
                <a:latin typeface="Times New Roman"/>
                <a:ea typeface="+mn-ea"/>
                <a:cs typeface="Times New Roman"/>
              </a:rPr>
              <a:t>t</a:t>
            </a:r>
            <a:r>
              <a:rPr lang="en-US" spc="10" dirty="0">
                <a:solidFill>
                  <a:srgbClr val="CCAE79"/>
                </a:solidFill>
                <a:latin typeface="Times New Roman"/>
                <a:ea typeface="+mn-ea"/>
                <a:cs typeface="Times New Roman"/>
              </a:rPr>
              <a:t> </a:t>
            </a:r>
            <a:r>
              <a:rPr lang="en-US" spc="-10" dirty="0">
                <a:solidFill>
                  <a:srgbClr val="CCAE79"/>
                </a:solidFill>
                <a:latin typeface="Times New Roman"/>
                <a:ea typeface="+mn-ea"/>
                <a:cs typeface="Times New Roman"/>
              </a:rPr>
              <a:t>i</a:t>
            </a:r>
            <a:r>
              <a:rPr lang="en-US" dirty="0">
                <a:solidFill>
                  <a:srgbClr val="CCAE79"/>
                </a:solidFill>
                <a:latin typeface="Times New Roman"/>
                <a:ea typeface="+mn-ea"/>
                <a:cs typeface="Times New Roman"/>
              </a:rPr>
              <a:t>s </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n </a:t>
            </a:r>
            <a:r>
              <a:rPr lang="en-US" spc="-5" dirty="0">
                <a:solidFill>
                  <a:srgbClr val="CCAE79"/>
                </a:solidFill>
                <a:latin typeface="Times New Roman"/>
                <a:ea typeface="+mn-ea"/>
                <a:cs typeface="Times New Roman"/>
              </a:rPr>
              <a:t>an</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ho</a:t>
            </a:r>
            <a:r>
              <a:rPr lang="en-US" spc="-10" dirty="0">
                <a:solidFill>
                  <a:srgbClr val="CCAE79"/>
                </a:solidFill>
                <a:latin typeface="Times New Roman"/>
                <a:ea typeface="+mn-ea"/>
                <a:cs typeface="Times New Roman"/>
              </a:rPr>
              <a:t>l</a:t>
            </a:r>
            <a:r>
              <a:rPr lang="en-US" spc="-15" dirty="0">
                <a:solidFill>
                  <a:srgbClr val="CCAE79"/>
                </a:solidFill>
                <a:latin typeface="Times New Roman"/>
                <a:ea typeface="+mn-ea"/>
                <a:cs typeface="Times New Roman"/>
              </a:rPr>
              <a:t>o</a:t>
            </a:r>
            <a:r>
              <a:rPr lang="en-US" spc="5" dirty="0">
                <a:solidFill>
                  <a:srgbClr val="CCAE79"/>
                </a:solidFill>
                <a:latin typeface="Times New Roman"/>
                <a:ea typeface="+mn-ea"/>
                <a:cs typeface="Times New Roman"/>
              </a:rPr>
              <a:t>g</a:t>
            </a:r>
            <a:r>
              <a:rPr lang="en-US" dirty="0">
                <a:solidFill>
                  <a:srgbClr val="CCAE79"/>
                </a:solidFill>
                <a:latin typeface="Times New Roman"/>
                <a:ea typeface="+mn-ea"/>
                <a:cs typeface="Times New Roman"/>
              </a:rPr>
              <a:t>y</a:t>
            </a:r>
            <a:r>
              <a:rPr lang="en-US" spc="-10" dirty="0">
                <a:solidFill>
                  <a:srgbClr val="CCAE79"/>
                </a:solidFill>
                <a:latin typeface="Times New Roman"/>
                <a:ea typeface="+mn-ea"/>
                <a:cs typeface="Times New Roman"/>
              </a:rPr>
              <a:t> </a:t>
            </a:r>
            <a:r>
              <a:rPr lang="en-US" spc="-1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f</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nd</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n</a:t>
            </a:r>
            <a:r>
              <a:rPr lang="en-US" spc="-10" dirty="0">
                <a:solidFill>
                  <a:srgbClr val="CCAE79"/>
                </a:solidFill>
                <a:latin typeface="Times New Roman"/>
                <a:ea typeface="+mn-ea"/>
                <a:cs typeface="Times New Roman"/>
              </a:rPr>
              <a:t> </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t</a:t>
            </a:r>
            <a:r>
              <a:rPr lang="en-US" spc="-15" dirty="0">
                <a:solidFill>
                  <a:srgbClr val="CCAE79"/>
                </a:solidFill>
                <a:latin typeface="Times New Roman"/>
                <a:ea typeface="+mn-ea"/>
                <a:cs typeface="Times New Roman"/>
              </a:rPr>
              <a:t>y</a:t>
            </a:r>
            <a:r>
              <a:rPr lang="en-US" spc="-10" dirty="0">
                <a:solidFill>
                  <a:srgbClr val="CCAE79"/>
                </a:solidFill>
                <a:latin typeface="Times New Roman"/>
                <a:ea typeface="+mn-ea"/>
                <a:cs typeface="Times New Roman"/>
              </a:rPr>
              <a:t>l</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h</a:t>
            </a:r>
            <a:r>
              <a:rPr lang="en-US" dirty="0">
                <a:solidFill>
                  <a:srgbClr val="CCAE79"/>
                </a:solidFill>
                <a:latin typeface="Times New Roman"/>
                <a:ea typeface="+mn-ea"/>
                <a:cs typeface="Times New Roman"/>
              </a:rPr>
              <a:t>e </a:t>
            </a:r>
            <a:r>
              <a:rPr lang="en-US" spc="-5" dirty="0">
                <a:solidFill>
                  <a:srgbClr val="CCAE79"/>
                </a:solidFill>
                <a:latin typeface="Times New Roman"/>
                <a:ea typeface="+mn-ea"/>
                <a:cs typeface="Times New Roman"/>
              </a:rPr>
              <a:t>a</a:t>
            </a:r>
            <a:r>
              <a:rPr lang="en-US" spc="-15" dirty="0">
                <a:solidFill>
                  <a:srgbClr val="CCAE79"/>
                </a:solidFill>
                <a:latin typeface="Times New Roman"/>
                <a:ea typeface="+mn-ea"/>
                <a:cs typeface="Times New Roman"/>
              </a:rPr>
              <a:t>u</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hen</a:t>
            </a:r>
            <a:r>
              <a:rPr lang="en-US" spc="5" dirty="0">
                <a:solidFill>
                  <a:srgbClr val="CCAE79"/>
                </a:solidFill>
                <a:latin typeface="Times New Roman"/>
                <a:ea typeface="+mn-ea"/>
                <a:cs typeface="Times New Roman"/>
              </a:rPr>
              <a:t>t</a:t>
            </a:r>
            <a:r>
              <a:rPr lang="en-US" spc="-10" dirty="0">
                <a:solidFill>
                  <a:srgbClr val="CCAE79"/>
                </a:solidFill>
                <a:latin typeface="Times New Roman"/>
                <a:ea typeface="+mn-ea"/>
                <a:cs typeface="Times New Roman"/>
              </a:rPr>
              <a:t>i</a:t>
            </a:r>
            <a:r>
              <a:rPr lang="en-US" dirty="0">
                <a:solidFill>
                  <a:srgbClr val="CCAE79"/>
                </a:solidFill>
                <a:latin typeface="Times New Roman"/>
                <a:ea typeface="+mn-ea"/>
                <a:cs typeface="Times New Roman"/>
              </a:rPr>
              <a:t>c</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t</a:t>
            </a:r>
            <a:r>
              <a:rPr lang="en-US" dirty="0">
                <a:solidFill>
                  <a:srgbClr val="CCAE79"/>
                </a:solidFill>
                <a:latin typeface="Times New Roman"/>
                <a:ea typeface="+mn-ea"/>
                <a:cs typeface="Times New Roman"/>
              </a:rPr>
              <a:t>y</a:t>
            </a:r>
            <a:r>
              <a:rPr lang="en-US" spc="-10" dirty="0">
                <a:solidFill>
                  <a:srgbClr val="CCAE79"/>
                </a:solidFill>
                <a:latin typeface="Times New Roman"/>
                <a:ea typeface="+mn-ea"/>
                <a:cs typeface="Times New Roman"/>
              </a:rPr>
              <a:t> </a:t>
            </a:r>
            <a:r>
              <a:rPr lang="en-US" spc="-1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f</a:t>
            </a:r>
            <a:r>
              <a:rPr lang="en-US" spc="10" dirty="0">
                <a:solidFill>
                  <a:srgbClr val="CCAE79"/>
                </a:solidFill>
                <a:latin typeface="Times New Roman"/>
                <a:ea typeface="+mn-ea"/>
                <a:cs typeface="Times New Roman"/>
              </a:rPr>
              <a:t> </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t</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de</a:t>
            </a:r>
            <a:r>
              <a:rPr lang="en-US" spc="-10" dirty="0">
                <a:solidFill>
                  <a:srgbClr val="CCAE79"/>
                </a:solidFill>
                <a:latin typeface="Times New Roman"/>
                <a:ea typeface="+mn-ea"/>
                <a:cs typeface="Times New Roman"/>
              </a:rPr>
              <a:t>li</a:t>
            </a:r>
            <a:r>
              <a:rPr lang="en-US" spc="-15" dirty="0">
                <a:solidFill>
                  <a:srgbClr val="CCAE79"/>
                </a:solidFill>
                <a:latin typeface="Times New Roman"/>
                <a:ea typeface="+mn-ea"/>
                <a:cs typeface="Times New Roman"/>
              </a:rPr>
              <a:t>v</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ry</a:t>
            </a:r>
            <a:r>
              <a:rPr lang="en-US" spc="-10" dirty="0">
                <a:solidFill>
                  <a:srgbClr val="CCAE79"/>
                </a:solidFill>
                <a:latin typeface="Times New Roman"/>
                <a:ea typeface="+mn-ea"/>
                <a:cs typeface="Times New Roman"/>
              </a:rPr>
              <a:t> </a:t>
            </a:r>
            <a:r>
              <a:rPr lang="en-US" dirty="0">
                <a:solidFill>
                  <a:srgbClr val="CCAE79"/>
                </a:solidFill>
                <a:latin typeface="Times New Roman"/>
                <a:ea typeface="+mn-ea"/>
                <a:cs typeface="Times New Roman"/>
              </a:rPr>
              <a:t>(m</a:t>
            </a:r>
            <a:r>
              <a:rPr lang="en-US" spc="-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st </a:t>
            </a:r>
            <a:r>
              <a:rPr lang="en-US" spc="-1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f</a:t>
            </a:r>
            <a:r>
              <a:rPr lang="en-US" spc="10" dirty="0">
                <a:solidFill>
                  <a:srgbClr val="CCAE79"/>
                </a:solidFill>
                <a:latin typeface="Times New Roman"/>
                <a:ea typeface="+mn-ea"/>
                <a:cs typeface="Times New Roman"/>
              </a:rPr>
              <a:t> </a:t>
            </a:r>
            <a:r>
              <a:rPr lang="en-US" spc="-10"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h</a:t>
            </a:r>
            <a:r>
              <a:rPr lang="en-US" dirty="0">
                <a:solidFill>
                  <a:srgbClr val="CCAE79"/>
                </a:solidFill>
                <a:latin typeface="Times New Roman"/>
                <a:ea typeface="+mn-ea"/>
                <a:cs typeface="Times New Roman"/>
              </a:rPr>
              <a:t>e</a:t>
            </a:r>
            <a:r>
              <a:rPr lang="en-US" spc="-10" dirty="0">
                <a:solidFill>
                  <a:srgbClr val="CCAE79"/>
                </a:solidFill>
                <a:latin typeface="Times New Roman"/>
                <a:ea typeface="+mn-ea"/>
                <a:cs typeface="Times New Roman"/>
              </a:rPr>
              <a:t> </a:t>
            </a:r>
            <a:r>
              <a:rPr lang="en-US" dirty="0">
                <a:solidFill>
                  <a:srgbClr val="CCAE79"/>
                </a:solidFill>
                <a:latin typeface="Times New Roman"/>
                <a:ea typeface="+mn-ea"/>
                <a:cs typeface="Times New Roman"/>
              </a:rPr>
              <a:t>m</a:t>
            </a:r>
            <a:r>
              <a:rPr lang="en-US" spc="-5" dirty="0">
                <a:solidFill>
                  <a:srgbClr val="CCAE79"/>
                </a:solidFill>
                <a:latin typeface="Times New Roman"/>
                <a:ea typeface="+mn-ea"/>
                <a:cs typeface="Times New Roman"/>
              </a:rPr>
              <a:t>u</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i</a:t>
            </a:r>
            <a:r>
              <a:rPr lang="en-US" dirty="0">
                <a:solidFill>
                  <a:srgbClr val="CCAE79"/>
                </a:solidFill>
                <a:latin typeface="Times New Roman"/>
                <a:ea typeface="+mn-ea"/>
                <a:cs typeface="Times New Roman"/>
              </a:rPr>
              <a:t>c </a:t>
            </a:r>
            <a:r>
              <a:rPr lang="en-US" spc="-10" dirty="0">
                <a:solidFill>
                  <a:srgbClr val="CCAE79"/>
                </a:solidFill>
                <a:latin typeface="Times New Roman"/>
                <a:ea typeface="+mn-ea"/>
                <a:cs typeface="Times New Roman"/>
              </a:rPr>
              <a:t>i</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 t</a:t>
            </a:r>
            <a:r>
              <a:rPr lang="en-US" spc="-5" dirty="0">
                <a:solidFill>
                  <a:srgbClr val="CCAE79"/>
                </a:solidFill>
                <a:latin typeface="Times New Roman"/>
                <a:ea typeface="+mn-ea"/>
                <a:cs typeface="Times New Roman"/>
              </a:rPr>
              <a:t>ape</a:t>
            </a:r>
            <a:r>
              <a:rPr lang="en-US" dirty="0">
                <a:solidFill>
                  <a:srgbClr val="CCAE79"/>
                </a:solidFill>
                <a:latin typeface="Times New Roman"/>
                <a:ea typeface="+mn-ea"/>
                <a:cs typeface="Times New Roman"/>
              </a:rPr>
              <a:t>d</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an</a:t>
            </a:r>
            <a:r>
              <a:rPr lang="en-US" dirty="0">
                <a:solidFill>
                  <a:srgbClr val="CCAE79"/>
                </a:solidFill>
                <a:latin typeface="Times New Roman"/>
                <a:ea typeface="+mn-ea"/>
                <a:cs typeface="Times New Roman"/>
              </a:rPr>
              <a:t>d c</a:t>
            </a:r>
            <a:r>
              <a:rPr lang="en-US" spc="-5" dirty="0">
                <a:solidFill>
                  <a:srgbClr val="CCAE79"/>
                </a:solidFill>
                <a:latin typeface="Times New Roman"/>
                <a:ea typeface="+mn-ea"/>
                <a:cs typeface="Times New Roman"/>
              </a:rPr>
              <a:t>on</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d</a:t>
            </a:r>
            <a:r>
              <a:rPr lang="en-US" spc="-1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ab</a:t>
            </a:r>
            <a:r>
              <a:rPr lang="en-US" spc="-10" dirty="0">
                <a:solidFill>
                  <a:srgbClr val="CCAE79"/>
                </a:solidFill>
                <a:latin typeface="Times New Roman"/>
                <a:ea typeface="+mn-ea"/>
                <a:cs typeface="Times New Roman"/>
              </a:rPr>
              <a:t>l</a:t>
            </a:r>
            <a:r>
              <a:rPr lang="en-US" dirty="0">
                <a:solidFill>
                  <a:srgbClr val="CCAE79"/>
                </a:solidFill>
                <a:latin typeface="Times New Roman"/>
                <a:ea typeface="+mn-ea"/>
                <a:cs typeface="Times New Roman"/>
              </a:rPr>
              <a:t>y</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m</a:t>
            </a:r>
            <a:r>
              <a:rPr lang="en-US" spc="-5" dirty="0">
                <a:solidFill>
                  <a:srgbClr val="CCAE79"/>
                </a:solidFill>
                <a:latin typeface="Times New Roman"/>
                <a:ea typeface="+mn-ea"/>
                <a:cs typeface="Times New Roman"/>
              </a:rPr>
              <a:t>p</a:t>
            </a:r>
            <a:r>
              <a:rPr lang="en-US" spc="-10" dirty="0">
                <a:solidFill>
                  <a:srgbClr val="CCAE79"/>
                </a:solidFill>
                <a:latin typeface="Times New Roman"/>
                <a:ea typeface="+mn-ea"/>
                <a:cs typeface="Times New Roman"/>
              </a:rPr>
              <a:t>li</a:t>
            </a:r>
            <a:r>
              <a:rPr lang="en-US" spc="15" dirty="0">
                <a:solidFill>
                  <a:srgbClr val="CCAE79"/>
                </a:solidFill>
                <a:latin typeface="Times New Roman"/>
                <a:ea typeface="+mn-ea"/>
                <a:cs typeface="Times New Roman"/>
              </a:rPr>
              <a:t>f</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ed</a:t>
            </a:r>
            <a:r>
              <a:rPr lang="en-US" dirty="0">
                <a:solidFill>
                  <a:srgbClr val="CCAE79"/>
                </a:solidFill>
                <a:latin typeface="Times New Roman"/>
                <a:ea typeface="+mn-ea"/>
                <a:cs typeface="Times New Roman"/>
              </a:rPr>
              <a:t>)</a:t>
            </a:r>
            <a:r>
              <a:rPr lang="en-US" spc="-5" dirty="0">
                <a:solidFill>
                  <a:srgbClr val="CCAE79"/>
                </a:solidFill>
                <a:latin typeface="Times New Roman"/>
                <a:ea typeface="+mn-ea"/>
                <a:cs typeface="Times New Roman"/>
              </a:rPr>
              <a:t> bu</a:t>
            </a:r>
            <a:r>
              <a:rPr lang="en-US" dirty="0">
                <a:solidFill>
                  <a:srgbClr val="CCAE79"/>
                </a:solidFill>
                <a:latin typeface="Times New Roman"/>
                <a:ea typeface="+mn-ea"/>
                <a:cs typeface="Times New Roman"/>
              </a:rPr>
              <a:t>t </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t</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 </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he</a:t>
            </a:r>
            <a:r>
              <a:rPr lang="en-US" spc="-1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 </a:t>
            </a:r>
            <a:r>
              <a:rPr lang="en-US" spc="-10" dirty="0" err="1">
                <a:solidFill>
                  <a:srgbClr val="CCAE79"/>
                </a:solidFill>
                <a:latin typeface="Times New Roman"/>
                <a:ea typeface="+mn-ea"/>
                <a:cs typeface="Times New Roman"/>
              </a:rPr>
              <a:t>i</a:t>
            </a:r>
            <a:r>
              <a:rPr lang="en-US" spc="-5" dirty="0" err="1">
                <a:solidFill>
                  <a:srgbClr val="CCAE79"/>
                </a:solidFill>
                <a:latin typeface="Times New Roman"/>
                <a:ea typeface="+mn-ea"/>
                <a:cs typeface="Times New Roman"/>
              </a:rPr>
              <a:t>n</a:t>
            </a:r>
            <a:r>
              <a:rPr lang="en-US" dirty="0" err="1">
                <a:solidFill>
                  <a:srgbClr val="CCAE79"/>
                </a:solidFill>
                <a:latin typeface="Times New Roman"/>
                <a:ea typeface="+mn-ea"/>
                <a:cs typeface="Times New Roman"/>
              </a:rPr>
              <a:t>c</a:t>
            </a:r>
            <a:r>
              <a:rPr lang="en-US" spc="-5" dirty="0" err="1">
                <a:solidFill>
                  <a:srgbClr val="CCAE79"/>
                </a:solidFill>
                <a:latin typeface="Times New Roman"/>
                <a:ea typeface="+mn-ea"/>
                <a:cs typeface="Times New Roman"/>
              </a:rPr>
              <a:t>on</a:t>
            </a:r>
            <a:r>
              <a:rPr lang="en-US" spc="5" dirty="0" err="1">
                <a:solidFill>
                  <a:srgbClr val="CCAE79"/>
                </a:solidFill>
                <a:latin typeface="Times New Roman"/>
                <a:ea typeface="+mn-ea"/>
                <a:cs typeface="Times New Roman"/>
              </a:rPr>
              <a:t>g</a:t>
            </a:r>
            <a:r>
              <a:rPr lang="en-US" dirty="0" err="1">
                <a:solidFill>
                  <a:srgbClr val="CCAE79"/>
                </a:solidFill>
                <a:latin typeface="Times New Roman"/>
                <a:ea typeface="+mn-ea"/>
                <a:cs typeface="Times New Roman"/>
              </a:rPr>
              <a:t>r</a:t>
            </a:r>
            <a:r>
              <a:rPr lang="en-US" spc="-5" dirty="0" err="1">
                <a:solidFill>
                  <a:srgbClr val="CCAE79"/>
                </a:solidFill>
                <a:latin typeface="Times New Roman"/>
                <a:ea typeface="+mn-ea"/>
                <a:cs typeface="Times New Roman"/>
              </a:rPr>
              <a:t>u</a:t>
            </a:r>
            <a:r>
              <a:rPr lang="en-US" spc="-20" dirty="0" err="1">
                <a:solidFill>
                  <a:srgbClr val="CCAE79"/>
                </a:solidFill>
                <a:latin typeface="Times New Roman"/>
                <a:ea typeface="+mn-ea"/>
                <a:cs typeface="Times New Roman"/>
              </a:rPr>
              <a:t>i</a:t>
            </a:r>
            <a:r>
              <a:rPr lang="en-US" spc="5" dirty="0" err="1">
                <a:solidFill>
                  <a:srgbClr val="CCAE79"/>
                </a:solidFill>
                <a:latin typeface="Times New Roman"/>
                <a:ea typeface="+mn-ea"/>
                <a:cs typeface="Times New Roman"/>
              </a:rPr>
              <a:t>ty</a:t>
            </a:r>
            <a:r>
              <a:rPr lang="en-US" dirty="0" err="1">
                <a:solidFill>
                  <a:srgbClr val="CCAE79"/>
                </a:solidFill>
                <a:latin typeface="Times New Roman"/>
                <a:ea typeface="+mn-ea"/>
                <a:cs typeface="Times New Roman"/>
              </a:rPr>
              <a:t>.</a:t>
            </a:r>
            <a:r>
              <a:rPr lang="en-US" spc="5" dirty="0" err="1">
                <a:solidFill>
                  <a:srgbClr val="CCAE79"/>
                </a:solidFill>
                <a:latin typeface="Times New Roman"/>
                <a:ea typeface="+mn-ea"/>
                <a:cs typeface="Times New Roman"/>
              </a:rPr>
              <a:t>T</a:t>
            </a:r>
            <a:r>
              <a:rPr lang="en-US" spc="-5" dirty="0" err="1">
                <a:solidFill>
                  <a:srgbClr val="CCAE79"/>
                </a:solidFill>
                <a:latin typeface="Times New Roman"/>
                <a:ea typeface="+mn-ea"/>
                <a:cs typeface="Times New Roman"/>
              </a:rPr>
              <a:t>h</a:t>
            </a:r>
            <a:r>
              <a:rPr lang="en-US" dirty="0" err="1">
                <a:solidFill>
                  <a:srgbClr val="CCAE79"/>
                </a:solidFill>
                <a:latin typeface="Times New Roman"/>
                <a:ea typeface="+mn-ea"/>
                <a:cs typeface="Times New Roman"/>
              </a:rPr>
              <a:t>e</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e</a:t>
            </a:r>
            <a:r>
              <a:rPr lang="en-US" spc="-15" dirty="0">
                <a:solidFill>
                  <a:srgbClr val="CCAE79"/>
                </a:solidFill>
                <a:latin typeface="Times New Roman"/>
                <a:ea typeface="+mn-ea"/>
                <a:cs typeface="Times New Roman"/>
              </a:rPr>
              <a:t>v</a:t>
            </a:r>
            <a:r>
              <a:rPr lang="en-US" spc="-5" dirty="0">
                <a:solidFill>
                  <a:srgbClr val="CCAE79"/>
                </a:solidFill>
                <a:latin typeface="Times New Roman"/>
                <a:ea typeface="+mn-ea"/>
                <a:cs typeface="Times New Roman"/>
              </a:rPr>
              <a:t>en</a:t>
            </a:r>
            <a:r>
              <a:rPr lang="en-US" spc="5" dirty="0">
                <a:solidFill>
                  <a:srgbClr val="CCAE79"/>
                </a:solidFill>
                <a:latin typeface="Times New Roman"/>
                <a:ea typeface="+mn-ea"/>
                <a:cs typeface="Times New Roman"/>
              </a:rPr>
              <a:t>t'</a:t>
            </a:r>
            <a:r>
              <a:rPr lang="en-US" dirty="0">
                <a:solidFill>
                  <a:srgbClr val="CCAE79"/>
                </a:solidFill>
                <a:latin typeface="Times New Roman"/>
                <a:ea typeface="+mn-ea"/>
                <a:cs typeface="Times New Roman"/>
              </a:rPr>
              <a:t>s</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o</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h</a:t>
            </a:r>
            <a:r>
              <a:rPr lang="en-US" spc="-1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r </a:t>
            </a:r>
            <a:r>
              <a:rPr lang="en-US" spc="-5" dirty="0">
                <a:solidFill>
                  <a:srgbClr val="CCAE79"/>
                </a:solidFill>
                <a:latin typeface="Times New Roman"/>
                <a:ea typeface="+mn-ea"/>
                <a:cs typeface="Times New Roman"/>
              </a:rPr>
              <a:t>g</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ea</a:t>
            </a:r>
            <a:r>
              <a:rPr lang="en-US" dirty="0">
                <a:solidFill>
                  <a:srgbClr val="CCAE79"/>
                </a:solidFill>
                <a:latin typeface="Times New Roman"/>
                <a:ea typeface="+mn-ea"/>
                <a:cs typeface="Times New Roman"/>
              </a:rPr>
              <a:t>t </a:t>
            </a:r>
            <a:r>
              <a:rPr lang="en-US" spc="-15" dirty="0">
                <a:solidFill>
                  <a:srgbClr val="CCAE79"/>
                </a:solidFill>
                <a:latin typeface="Times New Roman"/>
                <a:ea typeface="+mn-ea"/>
                <a:cs typeface="Times New Roman"/>
              </a:rPr>
              <a:t>v</a:t>
            </a:r>
            <a:r>
              <a:rPr lang="en-US" spc="-10" dirty="0">
                <a:solidFill>
                  <a:srgbClr val="CCAE79"/>
                </a:solidFill>
                <a:latin typeface="Times New Roman"/>
                <a:ea typeface="+mn-ea"/>
                <a:cs typeface="Times New Roman"/>
              </a:rPr>
              <a:t>i</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t</a:t>
            </a:r>
            <a:r>
              <a:rPr lang="en-US" spc="-5" dirty="0">
                <a:solidFill>
                  <a:srgbClr val="CCAE79"/>
                </a:solidFill>
                <a:latin typeface="Times New Roman"/>
                <a:ea typeface="+mn-ea"/>
                <a:cs typeface="Times New Roman"/>
              </a:rPr>
              <a:t>u</a:t>
            </a:r>
            <a:r>
              <a:rPr lang="en-US" dirty="0">
                <a:solidFill>
                  <a:srgbClr val="CCAE79"/>
                </a:solidFill>
                <a:latin typeface="Times New Roman"/>
                <a:ea typeface="+mn-ea"/>
                <a:cs typeface="Times New Roman"/>
              </a:rPr>
              <a:t>e </a:t>
            </a:r>
            <a:r>
              <a:rPr lang="en-US" spc="-10" dirty="0">
                <a:solidFill>
                  <a:srgbClr val="CCAE79"/>
                </a:solidFill>
                <a:latin typeface="Times New Roman"/>
                <a:ea typeface="+mn-ea"/>
                <a:cs typeface="Times New Roman"/>
              </a:rPr>
              <a:t>i</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 </a:t>
            </a:r>
            <a:r>
              <a:rPr lang="en-US" spc="-10" dirty="0">
                <a:solidFill>
                  <a:srgbClr val="CCAE79"/>
                </a:solidFill>
                <a:latin typeface="Times New Roman"/>
                <a:ea typeface="+mn-ea"/>
                <a:cs typeface="Times New Roman"/>
              </a:rPr>
              <a:t>it</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d</a:t>
            </a:r>
            <a:r>
              <a:rPr lang="en-US" spc="-10" dirty="0">
                <a:solidFill>
                  <a:srgbClr val="CCAE79"/>
                </a:solidFill>
                <a:latin typeface="Times New Roman"/>
                <a:ea typeface="+mn-ea"/>
                <a:cs typeface="Times New Roman"/>
              </a:rPr>
              <a:t>i</a:t>
            </a:r>
            <a:r>
              <a:rPr lang="en-US" spc="-15" dirty="0">
                <a:solidFill>
                  <a:srgbClr val="CCAE79"/>
                </a:solidFill>
                <a:latin typeface="Times New Roman"/>
                <a:ea typeface="+mn-ea"/>
                <a:cs typeface="Times New Roman"/>
              </a:rPr>
              <a:t>v</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rs</a:t>
            </a:r>
            <a:r>
              <a:rPr lang="en-US" spc="-10" dirty="0">
                <a:solidFill>
                  <a:srgbClr val="CCAE79"/>
                </a:solidFill>
                <a:latin typeface="Times New Roman"/>
                <a:ea typeface="+mn-ea"/>
                <a:cs typeface="Times New Roman"/>
              </a:rPr>
              <a:t>it</a:t>
            </a:r>
            <a:r>
              <a:rPr lang="en-US" dirty="0">
                <a:solidFill>
                  <a:srgbClr val="CCAE79"/>
                </a:solidFill>
                <a:latin typeface="Times New Roman"/>
                <a:ea typeface="+mn-ea"/>
                <a:cs typeface="Times New Roman"/>
              </a:rPr>
              <a:t>y</a:t>
            </a:r>
            <a:r>
              <a:rPr lang="en-US" spc="-10"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f</a:t>
            </a:r>
            <a:r>
              <a:rPr lang="en-US" spc="10" dirty="0">
                <a:solidFill>
                  <a:srgbClr val="CCAE79"/>
                </a:solidFill>
                <a:latin typeface="Times New Roman"/>
                <a:ea typeface="+mn-ea"/>
                <a:cs typeface="Times New Roman"/>
              </a:rPr>
              <a:t> </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t</a:t>
            </a:r>
            <a:r>
              <a:rPr lang="en-US" spc="-15" dirty="0">
                <a:solidFill>
                  <a:srgbClr val="CCAE79"/>
                </a:solidFill>
                <a:latin typeface="Times New Roman"/>
                <a:ea typeface="+mn-ea"/>
                <a:cs typeface="Times New Roman"/>
              </a:rPr>
              <a:t>y</a:t>
            </a:r>
            <a:r>
              <a:rPr lang="en-US" spc="-10" dirty="0">
                <a:solidFill>
                  <a:srgbClr val="CCAE79"/>
                </a:solidFill>
                <a:latin typeface="Times New Roman"/>
                <a:ea typeface="+mn-ea"/>
                <a:cs typeface="Times New Roman"/>
              </a:rPr>
              <a:t>l</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s</a:t>
            </a:r>
            <a:r>
              <a:rPr lang="en-US" spc="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de</a:t>
            </a:r>
            <a:r>
              <a:rPr lang="en-US" dirty="0">
                <a:solidFill>
                  <a:srgbClr val="CCAE79"/>
                </a:solidFill>
                <a:latin typeface="Times New Roman"/>
                <a:ea typeface="+mn-ea"/>
                <a:cs typeface="Times New Roman"/>
              </a:rPr>
              <a:t>r</a:t>
            </a:r>
            <a:r>
              <a:rPr lang="en-US" spc="-10" dirty="0">
                <a:solidFill>
                  <a:srgbClr val="CCAE79"/>
                </a:solidFill>
                <a:latin typeface="Times New Roman"/>
                <a:ea typeface="+mn-ea"/>
                <a:cs typeface="Times New Roman"/>
              </a:rPr>
              <a:t>i</a:t>
            </a:r>
            <a:r>
              <a:rPr lang="en-US" spc="-15" dirty="0">
                <a:solidFill>
                  <a:srgbClr val="CCAE79"/>
                </a:solidFill>
                <a:latin typeface="Times New Roman"/>
                <a:ea typeface="+mn-ea"/>
                <a:cs typeface="Times New Roman"/>
              </a:rPr>
              <a:t>v</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n</a:t>
            </a:r>
            <a:r>
              <a:rPr lang="en-US" dirty="0">
                <a:solidFill>
                  <a:srgbClr val="CCAE79"/>
                </a:solidFill>
                <a:latin typeface="Times New Roman"/>
                <a:ea typeface="+mn-ea"/>
                <a:cs typeface="Times New Roman"/>
              </a:rPr>
              <a:t>g</a:t>
            </a:r>
            <a:r>
              <a:rPr lang="en-US" spc="-10" dirty="0">
                <a:solidFill>
                  <a:srgbClr val="CCAE79"/>
                </a:solidFill>
                <a:latin typeface="Times New Roman"/>
                <a:ea typeface="+mn-ea"/>
                <a:cs typeface="Times New Roman"/>
              </a:rPr>
              <a:t> </a:t>
            </a:r>
            <a:r>
              <a:rPr lang="en-US" spc="15" dirty="0">
                <a:solidFill>
                  <a:srgbClr val="CCAE79"/>
                </a:solidFill>
                <a:latin typeface="Times New Roman"/>
                <a:ea typeface="+mn-ea"/>
                <a:cs typeface="Times New Roman"/>
              </a:rPr>
              <a:t>f</a:t>
            </a:r>
            <a:r>
              <a:rPr lang="en-US" spc="-10"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o</a:t>
            </a:r>
            <a:r>
              <a:rPr lang="en-US" dirty="0">
                <a:solidFill>
                  <a:srgbClr val="CCAE79"/>
                </a:solidFill>
                <a:latin typeface="Times New Roman"/>
                <a:ea typeface="+mn-ea"/>
                <a:cs typeface="Times New Roman"/>
              </a:rPr>
              <a:t>m</a:t>
            </a:r>
            <a:r>
              <a:rPr lang="en-US" spc="-15" dirty="0">
                <a:solidFill>
                  <a:srgbClr val="CCAE79"/>
                </a:solidFill>
                <a:latin typeface="Times New Roman"/>
                <a:ea typeface="+mn-ea"/>
                <a:cs typeface="Times New Roman"/>
              </a:rPr>
              <a:t> </a:t>
            </a:r>
            <a:r>
              <a:rPr lang="en-US" spc="-5" dirty="0">
                <a:solidFill>
                  <a:srgbClr val="CCAE79"/>
                </a:solidFill>
                <a:latin typeface="Times New Roman"/>
                <a:ea typeface="+mn-ea"/>
                <a:cs typeface="Times New Roman"/>
              </a:rPr>
              <a:t>d</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ff</a:t>
            </a:r>
            <a:r>
              <a:rPr lang="en-US" spc="-5" dirty="0">
                <a:solidFill>
                  <a:srgbClr val="CCAE79"/>
                </a:solidFill>
                <a:latin typeface="Times New Roman"/>
                <a:ea typeface="+mn-ea"/>
                <a:cs typeface="Times New Roman"/>
              </a:rPr>
              <a:t>e</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e</a:t>
            </a:r>
            <a:r>
              <a:rPr lang="en-US" spc="-15" dirty="0">
                <a:solidFill>
                  <a:srgbClr val="CCAE79"/>
                </a:solidFill>
                <a:latin typeface="Times New Roman"/>
                <a:ea typeface="+mn-ea"/>
                <a:cs typeface="Times New Roman"/>
              </a:rPr>
              <a:t>n</a:t>
            </a:r>
            <a:r>
              <a:rPr lang="en-US" dirty="0">
                <a:solidFill>
                  <a:srgbClr val="CCAE79"/>
                </a:solidFill>
                <a:latin typeface="Times New Roman"/>
                <a:ea typeface="+mn-ea"/>
                <a:cs typeface="Times New Roman"/>
              </a:rPr>
              <a:t>t </a:t>
            </a:r>
            <a:r>
              <a:rPr lang="en-US" spc="5" dirty="0">
                <a:solidFill>
                  <a:srgbClr val="CCAE79"/>
                </a:solidFill>
                <a:latin typeface="Times New Roman"/>
                <a:ea typeface="+mn-ea"/>
                <a:cs typeface="Times New Roman"/>
              </a:rPr>
              <a:t>g</a:t>
            </a:r>
            <a:r>
              <a:rPr lang="en-US" spc="-5" dirty="0">
                <a:solidFill>
                  <a:srgbClr val="CCAE79"/>
                </a:solidFill>
                <a:latin typeface="Times New Roman"/>
                <a:ea typeface="+mn-ea"/>
                <a:cs typeface="Times New Roman"/>
              </a:rPr>
              <a:t>e</a:t>
            </a:r>
            <a:r>
              <a:rPr lang="en-US" spc="-15" dirty="0">
                <a:solidFill>
                  <a:srgbClr val="CCAE79"/>
                </a:solidFill>
                <a:latin typeface="Times New Roman"/>
                <a:ea typeface="+mn-ea"/>
                <a:cs typeface="Times New Roman"/>
              </a:rPr>
              <a:t>o</a:t>
            </a:r>
            <a:r>
              <a:rPr lang="en-US" spc="-5" dirty="0">
                <a:solidFill>
                  <a:srgbClr val="CCAE79"/>
                </a:solidFill>
                <a:latin typeface="Times New Roman"/>
                <a:ea typeface="+mn-ea"/>
                <a:cs typeface="Times New Roman"/>
              </a:rPr>
              <a:t>g</a:t>
            </a:r>
            <a:r>
              <a:rPr lang="en-US" dirty="0">
                <a:solidFill>
                  <a:srgbClr val="CCAE79"/>
                </a:solidFill>
                <a:latin typeface="Times New Roman"/>
                <a:ea typeface="+mn-ea"/>
                <a:cs typeface="Times New Roman"/>
              </a:rPr>
              <a:t>r</a:t>
            </a:r>
            <a:r>
              <a:rPr lang="en-US" spc="-5" dirty="0">
                <a:solidFill>
                  <a:srgbClr val="CCAE79"/>
                </a:solidFill>
                <a:latin typeface="Times New Roman"/>
                <a:ea typeface="+mn-ea"/>
                <a:cs typeface="Times New Roman"/>
              </a:rPr>
              <a:t>aph</a:t>
            </a:r>
            <a:r>
              <a:rPr lang="en-US" spc="-10" dirty="0">
                <a:solidFill>
                  <a:srgbClr val="CCAE79"/>
                </a:solidFill>
                <a:latin typeface="Times New Roman"/>
                <a:ea typeface="+mn-ea"/>
                <a:cs typeface="Times New Roman"/>
              </a:rPr>
              <a:t>i</a:t>
            </a:r>
            <a:r>
              <a:rPr lang="en-US" dirty="0">
                <a:solidFill>
                  <a:srgbClr val="CCAE79"/>
                </a:solidFill>
                <a:latin typeface="Times New Roman"/>
                <a:ea typeface="+mn-ea"/>
                <a:cs typeface="Times New Roman"/>
              </a:rPr>
              <a:t>c</a:t>
            </a:r>
            <a:r>
              <a:rPr lang="en-US" spc="-5" dirty="0">
                <a:solidFill>
                  <a:srgbClr val="CCAE79"/>
                </a:solidFill>
                <a:latin typeface="Times New Roman"/>
                <a:ea typeface="+mn-ea"/>
                <a:cs typeface="Times New Roman"/>
              </a:rPr>
              <a:t>a</a:t>
            </a:r>
            <a:r>
              <a:rPr lang="en-US" dirty="0">
                <a:solidFill>
                  <a:srgbClr val="CCAE79"/>
                </a:solidFill>
                <a:latin typeface="Times New Roman"/>
                <a:ea typeface="+mn-ea"/>
                <a:cs typeface="Times New Roman"/>
              </a:rPr>
              <a:t>l r</a:t>
            </a:r>
            <a:r>
              <a:rPr lang="en-US" spc="-15" dirty="0">
                <a:solidFill>
                  <a:srgbClr val="CCAE79"/>
                </a:solidFill>
                <a:latin typeface="Times New Roman"/>
                <a:ea typeface="+mn-ea"/>
                <a:cs typeface="Times New Roman"/>
              </a:rPr>
              <a:t>e</a:t>
            </a:r>
            <a:r>
              <a:rPr lang="en-US" spc="5" dirty="0">
                <a:solidFill>
                  <a:srgbClr val="CCAE79"/>
                </a:solidFill>
                <a:latin typeface="Times New Roman"/>
                <a:ea typeface="+mn-ea"/>
                <a:cs typeface="Times New Roman"/>
              </a:rPr>
              <a:t>g</a:t>
            </a:r>
            <a:r>
              <a:rPr lang="en-US" spc="-10" dirty="0">
                <a:solidFill>
                  <a:srgbClr val="CCAE79"/>
                </a:solidFill>
                <a:latin typeface="Times New Roman"/>
                <a:ea typeface="+mn-ea"/>
                <a:cs typeface="Times New Roman"/>
              </a:rPr>
              <a:t>i</a:t>
            </a:r>
            <a:r>
              <a:rPr lang="en-US" spc="-5" dirty="0">
                <a:solidFill>
                  <a:srgbClr val="CCAE79"/>
                </a:solidFill>
                <a:latin typeface="Times New Roman"/>
                <a:ea typeface="+mn-ea"/>
                <a:cs typeface="Times New Roman"/>
              </a:rPr>
              <a:t>on</a:t>
            </a:r>
            <a:r>
              <a:rPr lang="en-US" dirty="0">
                <a:solidFill>
                  <a:srgbClr val="CCAE79"/>
                </a:solidFill>
                <a:latin typeface="Times New Roman"/>
                <a:ea typeface="+mn-ea"/>
                <a:cs typeface="Times New Roman"/>
              </a:rPr>
              <a:t>s.</a:t>
            </a:r>
          </a:p>
          <a:p>
            <a:pPr marL="52069" fontAlgn="auto">
              <a:lnSpc>
                <a:spcPct val="90000"/>
              </a:lnSpc>
              <a:spcBef>
                <a:spcPts val="0"/>
              </a:spcBef>
              <a:spcAft>
                <a:spcPts val="0"/>
              </a:spcAft>
              <a:defRPr/>
            </a:pPr>
            <a:r>
              <a:rPr lang="en-US" dirty="0">
                <a:solidFill>
                  <a:srgbClr val="E46C0A"/>
                </a:solidFill>
                <a:latin typeface="Times New Roman"/>
                <a:ea typeface="+mn-ea"/>
                <a:cs typeface="Times New Roman"/>
              </a:rPr>
              <a:t>- </a:t>
            </a:r>
            <a:r>
              <a:rPr lang="en-US" i="1" dirty="0">
                <a:solidFill>
                  <a:srgbClr val="E46C0A"/>
                </a:solidFill>
                <a:latin typeface="Times New Roman"/>
                <a:ea typeface="+mn-ea"/>
                <a:cs typeface="Times New Roman"/>
              </a:rPr>
              <a:t>NY Times</a:t>
            </a:r>
            <a:endParaRPr lang="en-US" dirty="0">
              <a:solidFill>
                <a:srgbClr val="E46C0A"/>
              </a:solidFill>
              <a:latin typeface="Times New Roman"/>
              <a:ea typeface="+mn-ea"/>
              <a:cs typeface="Times New Roman"/>
            </a:endParaRPr>
          </a:p>
          <a:p>
            <a:pPr algn="dist" fontAlgn="auto">
              <a:lnSpc>
                <a:spcPts val="1100"/>
              </a:lnSpc>
              <a:spcBef>
                <a:spcPts val="0"/>
              </a:spcBef>
              <a:spcAft>
                <a:spcPts val="0"/>
              </a:spcAft>
              <a:defRPr/>
            </a:pPr>
            <a:endParaRPr lang="en-US" dirty="0">
              <a:solidFill>
                <a:prstClr val="black"/>
              </a:solidFill>
              <a:latin typeface="+mn-lt"/>
              <a:ea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6843</TotalTime>
  <Words>1908</Words>
  <Application>Microsoft Office PowerPoint</Application>
  <PresentationFormat>Custom</PresentationFormat>
  <Paragraphs>268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MS PGothic</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Visibility</vt:lpstr>
      <vt:lpstr>Festival Programs 2017</vt:lpstr>
      <vt:lpstr>PowerPoint Presentation</vt:lpstr>
      <vt:lpstr>PowerPoint Presentation</vt:lpstr>
      <vt:lpstr>PowerPoint Presentation</vt:lpstr>
      <vt:lpstr>Past Sponsors/ Partners (Cash &amp; In-Kind)</vt:lpstr>
      <vt:lpstr>Sponsorship and Branding</vt:lpstr>
      <vt:lpstr>Sponsorship Levels</vt:lpstr>
      <vt:lpstr>Ruby Sponsor (Associate Sponsor)</vt:lpstr>
      <vt:lpstr>Sapphire Sponsor (Presenting Sponsor)</vt:lpstr>
      <vt:lpstr>PowerPoint Presentation</vt:lpstr>
      <vt:lpstr>IAAC Mission</vt:lpstr>
      <vt:lpstr>Board of Directors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Leena</dc:creator>
  <cp:lastModifiedBy>Dominique Legros</cp:lastModifiedBy>
  <cp:revision>75</cp:revision>
  <dcterms:created xsi:type="dcterms:W3CDTF">2013-12-01T05:33:34Z</dcterms:created>
  <dcterms:modified xsi:type="dcterms:W3CDTF">2017-07-27T16:09:05Z</dcterms:modified>
</cp:coreProperties>
</file>